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56" r:id="rId2"/>
    <p:sldMasterId id="2147483791" r:id="rId3"/>
    <p:sldMasterId id="2147483804" r:id="rId4"/>
    <p:sldMasterId id="2147483843" r:id="rId5"/>
    <p:sldMasterId id="2147483891" r:id="rId6"/>
  </p:sldMasterIdLst>
  <p:notesMasterIdLst>
    <p:notesMasterId r:id="rId16"/>
  </p:notesMasterIdLst>
  <p:handoutMasterIdLst>
    <p:handoutMasterId r:id="rId17"/>
  </p:handoutMasterIdLst>
  <p:sldIdLst>
    <p:sldId id="2147470280" r:id="rId7"/>
    <p:sldId id="344" r:id="rId8"/>
    <p:sldId id="2147470081" r:id="rId9"/>
    <p:sldId id="449" r:id="rId10"/>
    <p:sldId id="2147470080" r:id="rId11"/>
    <p:sldId id="274" r:id="rId12"/>
    <p:sldId id="2147374520" r:id="rId13"/>
    <p:sldId id="2147470082" r:id="rId14"/>
    <p:sldId id="267" r:id="rId15"/>
  </p:sldIdLst>
  <p:sldSz cx="8339138" cy="4691063"/>
  <p:notesSz cx="7315200" cy="9601200"/>
  <p:custDataLst>
    <p:tags r:id="rId18"/>
  </p:custDataLst>
  <p:defaultTextStyle>
    <a:defPPr>
      <a:defRPr lang="de-DE"/>
    </a:defPPr>
    <a:lvl1pPr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477" userDrawn="1">
          <p15:clr>
            <a:srgbClr val="A4A3A4"/>
          </p15:clr>
        </p15:guide>
        <p15:guide id="2" pos="26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F"/>
    <a:srgbClr val="EFEFFF"/>
    <a:srgbClr val="FFFFB3"/>
    <a:srgbClr val="FAFAFA"/>
    <a:srgbClr val="F0F0FF"/>
    <a:srgbClr val="FFFFCC"/>
    <a:srgbClr val="FFFFD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03" autoAdjust="0"/>
    <p:restoredTop sz="50000" autoAdjust="0"/>
  </p:normalViewPr>
  <p:slideViewPr>
    <p:cSldViewPr>
      <p:cViewPr varScale="1">
        <p:scale>
          <a:sx n="207" d="100"/>
          <a:sy n="207" d="100"/>
        </p:scale>
        <p:origin x="176" y="184"/>
      </p:cViewPr>
      <p:guideLst>
        <p:guide orient="horz" pos="1477"/>
        <p:guide pos="2626"/>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1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mtClean="0"/>
            </a:lvl1pPr>
          </a:lstStyle>
          <a:p>
            <a:pPr>
              <a:defRPr/>
            </a:pPr>
            <a:endParaRPr lang="en-US" alt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mtClean="0"/>
            </a:lvl1pPr>
          </a:lstStyle>
          <a:p>
            <a:pPr>
              <a:defRPr/>
            </a:pPr>
            <a:fld id="{DBC9D446-9F60-4EF6-8EA1-FB2A085080E7}" type="datetime4">
              <a:rPr lang="en-US" altLang="en-US"/>
              <a:pPr>
                <a:defRPr/>
              </a:pPr>
              <a:t>November 23, 2023</a:t>
            </a:fld>
            <a:endParaRPr lang="en-US" alt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mtClean="0"/>
            </a:lvl1pPr>
          </a:lstStyle>
          <a:p>
            <a:pPr>
              <a:defRPr/>
            </a:pPr>
            <a:r>
              <a:rPr lang="en-US" altLang="en-US"/>
              <a:t>© Copyright IBM Corporation 2014</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buFontTx/>
              <a:buNone/>
              <a:defRPr smtClean="0"/>
            </a:lvl1pPr>
          </a:lstStyle>
          <a:p>
            <a:pPr>
              <a:defRPr/>
            </a:pPr>
            <a:fld id="{40FB407C-CB3A-48FC-A7A1-0BB1ACA6FFFE}" type="slidenum">
              <a:rPr lang="en-US" altLang="en-US"/>
              <a:pPr>
                <a:defRPr/>
              </a:pPr>
              <a:t>‹#›</a:t>
            </a:fld>
            <a:endParaRPr lang="en-US" altLang="en-US"/>
          </a:p>
        </p:txBody>
      </p:sp>
    </p:spTree>
    <p:extLst>
      <p:ext uri="{BB962C8B-B14F-4D97-AF65-F5344CB8AC3E}">
        <p14:creationId xmlns:p14="http://schemas.microsoft.com/office/powerpoint/2010/main" val="2489415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smtClean="0"/>
            </a:lvl1pPr>
          </a:lstStyle>
          <a:p>
            <a:pPr>
              <a:defRPr/>
            </a:pPr>
            <a:endParaRPr lang="en-US" altLang="en-US"/>
          </a:p>
        </p:txBody>
      </p:sp>
      <p:sp>
        <p:nvSpPr>
          <p:cNvPr id="11267"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smtClean="0"/>
            </a:lvl1pPr>
          </a:lstStyle>
          <a:p>
            <a:pPr>
              <a:defRPr/>
            </a:pPr>
            <a:r>
              <a:rPr lang="en-US" altLang="en-US"/>
              <a:t>© Copyright IBM Corporation 2014</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buFontTx/>
              <a:buNone/>
              <a:defRPr sz="1000" smtClean="0"/>
            </a:lvl1pPr>
          </a:lstStyle>
          <a:p>
            <a:pPr>
              <a:defRPr/>
            </a:pPr>
            <a:fld id="{2DCC7981-8203-4A4C-AFA1-3242270B6AEB}" type="slidenum">
              <a:rPr lang="en-US" altLang="en-US"/>
              <a:pPr>
                <a:defRPr/>
              </a:pPr>
              <a:t>‹#›</a:t>
            </a:fld>
            <a:endParaRPr lang="en-US" altLang="en-US"/>
          </a:p>
        </p:txBody>
      </p:sp>
      <p:sp>
        <p:nvSpPr>
          <p:cNvPr id="11271"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endParaRPr lang="en-US"/>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smtClean="0"/>
            </a:lvl1pPr>
          </a:lstStyle>
          <a:p>
            <a:pPr>
              <a:defRPr/>
            </a:pPr>
            <a:fld id="{AFE1593B-4629-426E-BD3A-F43C41EBC108}" type="datetime4">
              <a:rPr lang="en-US" altLang="en-US"/>
              <a:pPr>
                <a:defRPr/>
              </a:pPr>
              <a:t>November 23, 2023</a:t>
            </a:fld>
            <a:endParaRPr lang="en-US" altLang="en-US"/>
          </a:p>
        </p:txBody>
      </p:sp>
    </p:spTree>
    <p:extLst>
      <p:ext uri="{BB962C8B-B14F-4D97-AF65-F5344CB8AC3E}">
        <p14:creationId xmlns:p14="http://schemas.microsoft.com/office/powerpoint/2010/main" val="171903800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1pPr>
    <a:lvl2pPr marL="182563"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2pPr>
    <a:lvl3pPr marL="361950"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3pPr>
    <a:lvl4pPr marL="541338"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4pPr>
    <a:lvl5pPr marL="720725" algn="l" rtl="0" eaLnBrk="0" fontAlgn="base" hangingPunct="0">
      <a:spcBef>
        <a:spcPct val="30000"/>
      </a:spcBef>
      <a:spcAft>
        <a:spcPct val="0"/>
      </a:spcAft>
      <a:defRPr sz="10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31238E4-AE7C-470E-9DDD-ADFFA3BA7C3A}" type="slidenum">
              <a:rPr lang="en-US" smtClean="0"/>
              <a:pPr>
                <a:defRPr/>
              </a:pPr>
              <a:t>4</a:t>
            </a:fld>
            <a:endParaRPr lang="en-US" dirty="0"/>
          </a:p>
        </p:txBody>
      </p:sp>
    </p:spTree>
    <p:extLst>
      <p:ext uri="{BB962C8B-B14F-4D97-AF65-F5344CB8AC3E}">
        <p14:creationId xmlns:p14="http://schemas.microsoft.com/office/powerpoint/2010/main" val="278602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4"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370762" y="2195697"/>
            <a:ext cx="3644319" cy="629834"/>
          </a:xfrm>
          <a:prstGeom prst="rect">
            <a:avLst/>
          </a:prstGeom>
        </p:spPr>
        <p:txBody>
          <a:bodyPr lIns="0"/>
          <a:lstStyle>
            <a:lvl1pPr marL="0" indent="0">
              <a:buNone/>
              <a:defRPr sz="884" b="0" i="0" baseline="0">
                <a:solidFill>
                  <a:srgbClr val="619AEC"/>
                </a:solidFill>
                <a:latin typeface="+mn-lt"/>
                <a:ea typeface="IBM Plex Sans" charset="0"/>
                <a:cs typeface="IBM Plex Sans" charset="0"/>
              </a:defRPr>
            </a:lvl1pPr>
            <a:lvl2pPr marL="288676" indent="0">
              <a:buNone/>
              <a:defRPr/>
            </a:lvl2pPr>
            <a:lvl3pPr marL="577353" indent="0">
              <a:buNone/>
              <a:defRPr/>
            </a:lvl3pPr>
            <a:lvl4pPr marL="866029" indent="0">
              <a:buNone/>
              <a:defRPr/>
            </a:lvl4pPr>
            <a:lvl5pPr marL="1154705" indent="0">
              <a:buNone/>
              <a:defRPr/>
            </a:lvl5pPr>
          </a:lstStyle>
          <a:p>
            <a:pPr lvl="0"/>
            <a:r>
              <a:rPr lang="en-US" dirty="0"/>
              <a:t>Speaker Name, Title</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7" name="Rectangle 6"/>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144634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960" y="1252555"/>
            <a:ext cx="7699777" cy="2980311"/>
          </a:xfrm>
          <a:prstGeom prst="rect">
            <a:avLst/>
          </a:prstGeom>
        </p:spPr>
        <p:txBody>
          <a:bodyPr>
            <a:normAutofit/>
          </a:bodyPr>
          <a:lstStyle>
            <a:lvl1pPr marL="108253" marR="0" indent="-108253" algn="l" defTabSz="433014" rtl="0" eaLnBrk="1" fontAlgn="auto" latinLnBrk="0" hangingPunct="1">
              <a:lnSpc>
                <a:spcPct val="100000"/>
              </a:lnSpc>
              <a:spcBef>
                <a:spcPts val="426"/>
              </a:spcBef>
              <a:spcAft>
                <a:spcPts val="0"/>
              </a:spcAft>
              <a:buClrTx/>
              <a:buSzTx/>
              <a:buFont typeface="Wingdings" pitchFamily="2" charset="2"/>
              <a:buChar char="§"/>
              <a:tabLst/>
              <a:defRPr sz="758">
                <a:solidFill>
                  <a:schemeClr val="tx2"/>
                </a:solidFill>
              </a:defRPr>
            </a:lvl1pPr>
            <a:lvl2pPr marL="216507" indent="-108253">
              <a:spcBef>
                <a:spcPts val="0"/>
              </a:spcBef>
              <a:defRPr sz="758">
                <a:solidFill>
                  <a:schemeClr val="tx2"/>
                </a:solidFill>
              </a:defRPr>
            </a:lvl2pPr>
            <a:lvl3pPr marL="324760" indent="-108253">
              <a:spcBef>
                <a:spcPts val="0"/>
              </a:spcBef>
              <a:buFont typeface="Wingdings" pitchFamily="2" charset="2"/>
              <a:buChar char="§"/>
              <a:defRPr sz="758">
                <a:solidFill>
                  <a:schemeClr val="tx2"/>
                </a:solidFill>
              </a:defRPr>
            </a:lvl3pPr>
            <a:lvl4pPr>
              <a:defRPr sz="758">
                <a:solidFill>
                  <a:schemeClr val="tx2"/>
                </a:solidFill>
              </a:defRPr>
            </a:lvl4pPr>
            <a:lvl5pPr>
              <a:defRPr sz="758">
                <a:solidFill>
                  <a:schemeClr val="tx2"/>
                </a:solidFill>
              </a:defRPr>
            </a:lvl5pPr>
          </a:lstStyle>
          <a:p>
            <a:pPr lvl="0"/>
            <a:r>
              <a:rPr lang="en-US"/>
              <a:t>Click to edit Master text styles</a:t>
            </a:r>
          </a:p>
          <a:p>
            <a:pPr lvl="1"/>
            <a:r>
              <a:rPr lang="en-US"/>
              <a:t>Second level</a:t>
            </a:r>
          </a:p>
          <a:p>
            <a:pPr lvl="2"/>
            <a:r>
              <a:rPr lang="en-US"/>
              <a:t>Third level</a:t>
            </a:r>
          </a:p>
        </p:txBody>
      </p:sp>
      <p:sp>
        <p:nvSpPr>
          <p:cNvPr id="6"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42531987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7"/>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6180765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33383557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7" y="417"/>
            <a:ext cx="8329604"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5150787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8339138" cy="469559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Z Design Council / Confidential / © 2022 IBM Corporation</a:t>
            </a:r>
          </a:p>
        </p:txBody>
      </p:sp>
      <p:pic>
        <p:nvPicPr>
          <p:cNvPr id="6" name="Picture"/>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9535889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0202" y="3475"/>
            <a:ext cx="8324917" cy="468758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8862527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21184071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8" y="417"/>
            <a:ext cx="8329603" cy="469022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13432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26742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183873" indent="0">
              <a:buNone/>
              <a:defRPr/>
            </a:lvl3pPr>
            <a:lvl4pPr marL="396703" indent="0">
              <a:buNone/>
              <a:defRPr/>
            </a:lvl4pPr>
            <a:lvl5pPr marL="5762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28418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869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BLUE 2 - Section page">
    <p:bg>
      <p:bgPr>
        <a:solidFill>
          <a:schemeClr val="bg2"/>
        </a:solidFill>
        <a:effectLst/>
      </p:bgPr>
    </p:bg>
    <p:spTree>
      <p:nvGrpSpPr>
        <p:cNvPr id="1" name=""/>
        <p:cNvGrpSpPr/>
        <p:nvPr/>
      </p:nvGrpSpPr>
      <p:grpSpPr>
        <a:xfrm>
          <a:off x="0" y="0"/>
          <a:ext cx="0" cy="0"/>
          <a:chOff x="0" y="0"/>
          <a:chExt cx="0" cy="0"/>
        </a:xfrm>
      </p:grpSpPr>
      <p:pic>
        <p:nvPicPr>
          <p:cNvPr id="4" name="Picture 5" descr="faded-logo-wallpaper"/>
          <p:cNvPicPr>
            <a:picLocks noChangeAspect="1" noChangeArrowheads="1"/>
          </p:cNvPicPr>
          <p:nvPr/>
        </p:nvPicPr>
        <p:blipFill>
          <a:blip r:embed="rId2" cstate="print"/>
          <a:srcRect/>
          <a:stretch>
            <a:fillRect/>
          </a:stretch>
        </p:blipFill>
        <p:spPr bwMode="auto">
          <a:xfrm>
            <a:off x="0" y="0"/>
            <a:ext cx="8339138" cy="2866761"/>
          </a:xfrm>
          <a:prstGeom prst="rect">
            <a:avLst/>
          </a:prstGeom>
          <a:noFill/>
          <a:ln w="9525">
            <a:noFill/>
            <a:miter lim="800000"/>
            <a:headEnd/>
            <a:tailEnd/>
          </a:ln>
        </p:spPr>
      </p:pic>
      <p:sp>
        <p:nvSpPr>
          <p:cNvPr id="6" name="Text Placeholder 5"/>
          <p:cNvSpPr>
            <a:spLocks noGrp="1"/>
          </p:cNvSpPr>
          <p:nvPr>
            <p:ph type="body" sz="quarter" idx="10"/>
          </p:nvPr>
        </p:nvSpPr>
        <p:spPr>
          <a:xfrm>
            <a:off x="308552" y="2505980"/>
            <a:ext cx="7697604" cy="231426"/>
          </a:xfrm>
          <a:prstGeom prst="rect">
            <a:avLst/>
          </a:prstGeom>
        </p:spPr>
        <p:txBody>
          <a:bodyPr/>
          <a:lstStyle>
            <a:lvl1pPr marL="0" indent="0">
              <a:spcBef>
                <a:spcPts val="625"/>
              </a:spcBef>
              <a:buNone/>
              <a:defRPr sz="1042">
                <a:solidFill>
                  <a:schemeClr val="bg1"/>
                </a:solidFill>
              </a:defRPr>
            </a:lvl1pPr>
            <a:lvl5pPr>
              <a:buNone/>
              <a:defRPr/>
            </a:lvl5pPr>
          </a:lstStyle>
          <a:p>
            <a:pPr lvl="0"/>
            <a:r>
              <a:rPr lang="en-US"/>
              <a:t>Click to edit Master text styles</a:t>
            </a:r>
          </a:p>
        </p:txBody>
      </p:sp>
      <p:sp>
        <p:nvSpPr>
          <p:cNvPr id="9" name="Title 8"/>
          <p:cNvSpPr>
            <a:spLocks noGrp="1"/>
          </p:cNvSpPr>
          <p:nvPr>
            <p:ph type="title"/>
          </p:nvPr>
        </p:nvSpPr>
        <p:spPr>
          <a:xfrm>
            <a:off x="291870" y="2035491"/>
            <a:ext cx="7721533" cy="463161"/>
          </a:xfrm>
          <a:prstGeom prst="rect">
            <a:avLst/>
          </a:prstGeom>
        </p:spPr>
        <p:txBody>
          <a:bodyPr lIns="0" tIns="0" rIns="0" bIns="0" anchor="b" anchorCtr="0"/>
          <a:lstStyle>
            <a:lvl1pPr>
              <a:defRPr sz="2131"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037790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4526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6944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5609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369708" y="183473"/>
            <a:ext cx="3760951"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89027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369709" y="1134195"/>
            <a:ext cx="3760889"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93812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191800" y="1109176"/>
            <a:ext cx="3777630" cy="2991161"/>
          </a:xfrm>
        </p:spPr>
        <p:txBody>
          <a:bodyPr/>
          <a:lstStyle>
            <a:lvl1pPr>
              <a:defRPr sz="2189">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66793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69708"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6454493"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88571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7163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369708"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6454493"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7570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2"/>
          </a:solidFill>
        </p:spPr>
        <p:txBody>
          <a:bodyPr wrap="square" lIns="0" tIns="0" rIns="0" bIns="0" rtlCol="0" anchor="ctr">
            <a:noAutofit/>
          </a:bodyPr>
          <a:lstStyle/>
          <a:p>
            <a:pPr algn="ctr"/>
            <a:endParaRPr lang="en-US" sz="1094"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369708" y="183473"/>
            <a:ext cx="3760951" cy="3916864"/>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3112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5436" y="1457275"/>
            <a:ext cx="7088267" cy="1005538"/>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250871" y="2658269"/>
            <a:ext cx="5837397" cy="1198827"/>
          </a:xfrm>
          <a:prstGeom prst="rect">
            <a:avLst/>
          </a:prstGeom>
        </p:spPr>
        <p:txBody>
          <a:bodyPr/>
          <a:lstStyle>
            <a:lvl1pPr marL="0" indent="0" algn="ctr">
              <a:buNone/>
              <a:defRPr>
                <a:solidFill>
                  <a:schemeClr val="tx1">
                    <a:tint val="75000"/>
                  </a:schemeClr>
                </a:solidFill>
              </a:defRPr>
            </a:lvl1pPr>
            <a:lvl2pPr marL="216565" indent="0" algn="ctr">
              <a:buNone/>
              <a:defRPr>
                <a:solidFill>
                  <a:schemeClr val="tx1">
                    <a:tint val="75000"/>
                  </a:schemeClr>
                </a:solidFill>
              </a:defRPr>
            </a:lvl2pPr>
            <a:lvl3pPr marL="433130" indent="0" algn="ctr">
              <a:buNone/>
              <a:defRPr>
                <a:solidFill>
                  <a:schemeClr val="tx1">
                    <a:tint val="75000"/>
                  </a:schemeClr>
                </a:solidFill>
              </a:defRPr>
            </a:lvl3pPr>
            <a:lvl4pPr marL="649695" indent="0" algn="ctr">
              <a:buNone/>
              <a:defRPr>
                <a:solidFill>
                  <a:schemeClr val="tx1">
                    <a:tint val="75000"/>
                  </a:schemeClr>
                </a:solidFill>
              </a:defRPr>
            </a:lvl4pPr>
            <a:lvl5pPr marL="866260" indent="0" algn="ctr">
              <a:buNone/>
              <a:defRPr>
                <a:solidFill>
                  <a:schemeClr val="tx1">
                    <a:tint val="75000"/>
                  </a:schemeClr>
                </a:solidFill>
              </a:defRPr>
            </a:lvl5pPr>
            <a:lvl6pPr marL="1082825" indent="0" algn="ctr">
              <a:buNone/>
              <a:defRPr>
                <a:solidFill>
                  <a:schemeClr val="tx1">
                    <a:tint val="75000"/>
                  </a:schemeClr>
                </a:solidFill>
              </a:defRPr>
            </a:lvl6pPr>
            <a:lvl7pPr marL="1299390" indent="0" algn="ctr">
              <a:buNone/>
              <a:defRPr>
                <a:solidFill>
                  <a:schemeClr val="tx1">
                    <a:tint val="75000"/>
                  </a:schemeClr>
                </a:solidFill>
              </a:defRPr>
            </a:lvl7pPr>
            <a:lvl8pPr marL="1515955" indent="0" algn="ctr">
              <a:buNone/>
              <a:defRPr>
                <a:solidFill>
                  <a:schemeClr val="tx1">
                    <a:tint val="75000"/>
                  </a:schemeClr>
                </a:solidFill>
              </a:defRPr>
            </a:lvl8pPr>
            <a:lvl9pPr marL="17325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17069" y="4347925"/>
            <a:ext cx="1945220"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2848864" y="4347925"/>
            <a:ext cx="2641414" cy="249756"/>
          </a:xfrm>
          <a:prstGeom prst="rect">
            <a:avLst/>
          </a:prstGeom>
        </p:spPr>
        <p:txBody>
          <a:bodyPr/>
          <a:lstStyle>
            <a:lvl1pPr>
              <a:defRPr/>
            </a:lvl1pPr>
          </a:lstStyle>
          <a:p>
            <a:pPr eaLnBrk="1" hangingPunct="1">
              <a:defRPr/>
            </a:pPr>
            <a:endParaRPr lang="en-US" sz="1010">
              <a:solidFill>
                <a:prstClr val="black">
                  <a:tint val="75000"/>
                </a:prstClr>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lvl1pPr>
              <a:defRPr/>
            </a:lvl1pPr>
          </a:lstStyle>
          <a:p>
            <a:pPr>
              <a:defRPr/>
            </a:pPr>
            <a:fld id="{2F4710A9-9210-48C6-9F6A-F0A55CF52B8A}" type="slidenum">
              <a:rPr>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5023951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46455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67599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898134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00139" y="1134195"/>
            <a:ext cx="3760951"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169569"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254353" y="0"/>
            <a:ext cx="2084785" cy="23455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169569" y="2344085"/>
            <a:ext cx="4169569" cy="234697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251101"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370535" y="2344084"/>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65442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169569"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254353" y="0"/>
            <a:ext cx="2084785" cy="23455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344085"/>
            <a:ext cx="4169569"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169569" y="2344085"/>
            <a:ext cx="4169569"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08479"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370535" y="2341188"/>
            <a:ext cx="375261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252318" y="214284"/>
            <a:ext cx="0" cy="19307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62439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344085"/>
            <a:ext cx="2084785" cy="2346979"/>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084785"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169569"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254354" y="2546081"/>
            <a:ext cx="0" cy="155425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08479" y="2345532"/>
            <a:ext cx="792218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07928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648481"/>
          </a:xfrm>
          <a:noFill/>
          <a:ln>
            <a:noFill/>
          </a:ln>
        </p:spPr>
        <p:txBody>
          <a:bodyPr lIns="182880" tIns="164592" rIns="228600" bIns="228600"/>
          <a:lstStyle>
            <a:lvl1pPr>
              <a:defRPr sz="2189">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1046773"/>
            <a:ext cx="2768594" cy="3644291"/>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1046773"/>
            <a:ext cx="2768594" cy="3644289"/>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6" name="Group 5">
            <a:extLst>
              <a:ext uri="{FF2B5EF4-FFF2-40B4-BE49-F238E27FC236}">
                <a16:creationId xmlns:a16="http://schemas.microsoft.com/office/drawing/2014/main" id="{DDA047C6-2392-4C62-90B5-B1D352FDE2C2}"/>
              </a:ext>
            </a:extLst>
          </p:cNvPr>
          <p:cNvGrpSpPr/>
          <p:nvPr userDrawn="1"/>
        </p:nvGrpSpPr>
        <p:grpSpPr>
          <a:xfrm>
            <a:off x="2780668" y="1225069"/>
            <a:ext cx="2780666" cy="2754966"/>
            <a:chOff x="3049047" y="2791641"/>
            <a:chExt cx="3049045" cy="1704159"/>
          </a:xfrm>
        </p:grpSpPr>
        <p:cxnSp>
          <p:nvCxnSpPr>
            <p:cNvPr id="14" name="Straight Connector 13">
              <a:extLst>
                <a:ext uri="{FF2B5EF4-FFF2-40B4-BE49-F238E27FC236}">
                  <a16:creationId xmlns:a16="http://schemas.microsoft.com/office/drawing/2014/main" id="{ABEBF1AE-26DA-4C9D-9509-0D93E99E0994}"/>
                </a:ext>
              </a:extLst>
            </p:cNvPr>
            <p:cNvCxnSpPr>
              <a:cxnSpLocks/>
            </p:cNvCxnSpPr>
            <p:nvPr userDrawn="1"/>
          </p:nvCxnSpPr>
          <p:spPr bwMode="auto">
            <a:xfrm flipV="1">
              <a:off x="304904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CFA71AC-3B64-4BCF-98FA-DE92A8D90A03}"/>
                </a:ext>
              </a:extLst>
            </p:cNvPr>
            <p:cNvCxnSpPr>
              <a:cxnSpLocks/>
            </p:cNvCxnSpPr>
            <p:nvPr userDrawn="1"/>
          </p:nvCxnSpPr>
          <p:spPr bwMode="auto">
            <a:xfrm flipV="1">
              <a:off x="6098092"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8771667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bm team">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dirty="0"/>
              <a:t>Click to edit Master title style</a:t>
            </a:r>
          </a:p>
        </p:txBody>
      </p:sp>
      <p:sp>
        <p:nvSpPr>
          <p:cNvPr id="13" name="Content Placeholder 1"/>
          <p:cNvSpPr>
            <a:spLocks noGrp="1"/>
          </p:cNvSpPr>
          <p:nvPr>
            <p:ph sz="quarter" idx="20"/>
          </p:nvPr>
        </p:nvSpPr>
        <p:spPr>
          <a:xfrm>
            <a:off x="0" y="3553046"/>
            <a:ext cx="2768594" cy="1138017"/>
          </a:xfrm>
          <a:noFill/>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785911" y="3553046"/>
            <a:ext cx="2768594" cy="1138017"/>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9" name="Content Placeholder 3"/>
          <p:cNvSpPr>
            <a:spLocks noGrp="1"/>
          </p:cNvSpPr>
          <p:nvPr>
            <p:ph sz="quarter" idx="17"/>
          </p:nvPr>
        </p:nvSpPr>
        <p:spPr>
          <a:xfrm>
            <a:off x="5571814" y="3553046"/>
            <a:ext cx="2768594" cy="1138016"/>
          </a:xfrm>
          <a:noFill/>
          <a:ln>
            <a:noFill/>
          </a:ln>
        </p:spPr>
        <p:txBody>
          <a:bodyPr lIns="219456" tIns="201168" rIns="228600" bIns="228600"/>
          <a:lstStyle>
            <a:lvl1pPr>
              <a:spcBef>
                <a:spcPts val="274"/>
              </a:spcBef>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5" name="Group 4">
            <a:extLst>
              <a:ext uri="{FF2B5EF4-FFF2-40B4-BE49-F238E27FC236}">
                <a16:creationId xmlns:a16="http://schemas.microsoft.com/office/drawing/2014/main" id="{64FF6ED2-5428-48B7-BE95-D8877D16D2A6}"/>
              </a:ext>
            </a:extLst>
          </p:cNvPr>
          <p:cNvGrpSpPr/>
          <p:nvPr userDrawn="1"/>
        </p:nvGrpSpPr>
        <p:grpSpPr>
          <a:xfrm>
            <a:off x="2785906" y="3744163"/>
            <a:ext cx="2769979" cy="447470"/>
            <a:chOff x="3054790" y="2791641"/>
            <a:chExt cx="3037327" cy="1704159"/>
          </a:xfrm>
        </p:grpSpPr>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5479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2117"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913782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ponsor user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2343446"/>
          </a:xfrm>
          <a:noFill/>
        </p:spPr>
        <p:txBody>
          <a:bodyPr lIns="182880" tIns="164592" rIns="228600" bIns="228600"/>
          <a:lstStyle>
            <a:lvl1pPr>
              <a:defRPr sz="4378">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3553046"/>
            <a:ext cx="2084785" cy="1138017"/>
          </a:xfrm>
          <a:noFill/>
        </p:spPr>
        <p:txBody>
          <a:bodyPr lIns="219456" tIns="201168" rIns="228600" bIns="228600"/>
          <a:lstStyle>
            <a:lvl1pPr>
              <a:spcBef>
                <a:spcPts val="182"/>
              </a:spcBef>
              <a:defRPr sz="1094">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2084785" y="3553046"/>
            <a:ext cx="2084785" cy="1138017"/>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169569" y="3550959"/>
            <a:ext cx="2084785" cy="1140104"/>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254353" y="3550958"/>
            <a:ext cx="2084785" cy="1140105"/>
          </a:xfrm>
          <a:noFill/>
          <a:ln>
            <a:noFill/>
          </a:ln>
        </p:spPr>
        <p:txBody>
          <a:bodyPr lIns="219456" tIns="201168" rIns="228600" bIns="228600"/>
          <a:lstStyle>
            <a:lvl1pPr>
              <a:spcBef>
                <a:spcPts val="182"/>
              </a:spcBef>
              <a:defRPr sz="1094">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164079"/>
            <a:ext cx="8339138" cy="3526984"/>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771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Rectangle 1"/>
          <p:cNvSpPr/>
          <p:nvPr userDrawn="1"/>
        </p:nvSpPr>
        <p:spPr>
          <a:xfrm>
            <a:off x="0" y="0"/>
            <a:ext cx="8339138" cy="4691063"/>
          </a:xfrm>
          <a:prstGeom prst="rect">
            <a:avLst/>
          </a:prstGeom>
          <a:solidFill>
            <a:srgbClr val="008A5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433003">
              <a:defRPr/>
            </a:pPr>
            <a:endParaRPr lang="en-US" sz="388">
              <a:solidFill>
                <a:prstClr val="white"/>
              </a:solidFill>
            </a:endParaRPr>
          </a:p>
        </p:txBody>
      </p:sp>
      <p:sp>
        <p:nvSpPr>
          <p:cNvPr id="3" name="Slide Number Placeholder 5"/>
          <p:cNvSpPr>
            <a:spLocks noGrp="1"/>
          </p:cNvSpPr>
          <p:nvPr>
            <p:ph type="sldNum" sz="quarter" idx="10"/>
          </p:nvPr>
        </p:nvSpPr>
        <p:spPr>
          <a:xfrm>
            <a:off x="5976382" y="4347924"/>
            <a:ext cx="1945799" cy="249032"/>
          </a:xfrm>
        </p:spPr>
        <p:txBody>
          <a:bodyPr lIns="91440" tIns="45720" rIns="91440" bIns="45720"/>
          <a:lstStyle>
            <a:lvl1pPr algn="r" defTabSz="288669" eaLnBrk="0" hangingPunct="0">
              <a:defRPr sz="426">
                <a:solidFill>
                  <a:prstClr val="white"/>
                </a:solidFill>
                <a:latin typeface="HelvNeue for IBM Medium" charset="0"/>
                <a:ea typeface="MS PGothic" charset="-128"/>
                <a:cs typeface="+mn-cs"/>
              </a:defRPr>
            </a:lvl1pPr>
          </a:lstStyle>
          <a:p>
            <a:pPr>
              <a:defRPr/>
            </a:pPr>
            <a:fld id="{681FF050-5F46-5F46-A82F-5E5E3A8A8689}" type="slidenum">
              <a:rPr lang="en-US" altLang="en-US"/>
              <a:pPr>
                <a:defRPr/>
              </a:pPr>
              <a:t>‹#›</a:t>
            </a:fld>
            <a:endParaRPr lang="en-US" altLang="en-US" dirty="0"/>
          </a:p>
        </p:txBody>
      </p:sp>
    </p:spTree>
    <p:extLst>
      <p:ext uri="{BB962C8B-B14F-4D97-AF65-F5344CB8AC3E}">
        <p14:creationId xmlns:p14="http://schemas.microsoft.com/office/powerpoint/2010/main" val="35040985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lvl1pPr>
              <a:defRPr>
                <a:solidFill>
                  <a:schemeClr val="tx1"/>
                </a:solidFill>
              </a:defRPr>
            </a:lvl1pPr>
          </a:lstStyle>
          <a:p>
            <a:r>
              <a:rPr lang="en-US" dirty="0"/>
              <a:t>Click icon to add picture</a:t>
            </a:r>
          </a:p>
        </p:txBody>
      </p:sp>
      <p:sp>
        <p:nvSpPr>
          <p:cNvPr id="6" name="Text Placeholder"/>
          <p:cNvSpPr>
            <a:spLocks noGrp="1"/>
          </p:cNvSpPr>
          <p:nvPr>
            <p:ph type="body" sz="quarter" idx="12"/>
          </p:nvPr>
        </p:nvSpPr>
        <p:spPr>
          <a:xfrm>
            <a:off x="-2" y="2345531"/>
            <a:ext cx="2084787" cy="2345532"/>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912">
                <a:solidFill>
                  <a:schemeClr val="tx1"/>
                </a:solidFill>
              </a:defRPr>
            </a:lvl2pPr>
            <a:lvl3pPr>
              <a:buClr>
                <a:srgbClr val="001141"/>
              </a:buClr>
              <a:defRPr sz="912">
                <a:solidFill>
                  <a:schemeClr val="tx1"/>
                </a:solidFill>
              </a:defRPr>
            </a:lvl3pPr>
            <a:lvl4pPr>
              <a:buClr>
                <a:srgbClr val="001141"/>
              </a:buClr>
              <a:defRPr sz="912">
                <a:solidFill>
                  <a:schemeClr val="tx1"/>
                </a:solidFill>
              </a:defRPr>
            </a:lvl4pPr>
            <a:lvl5pPr>
              <a:buClr>
                <a:srgbClr val="001141"/>
              </a:buClr>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1092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084784"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169569"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254353" y="0"/>
            <a:ext cx="2084785" cy="4695233"/>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16956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082750"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252319" y="214283"/>
            <a:ext cx="0" cy="388605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976925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293263" y="1134195"/>
            <a:ext cx="583739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72885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5011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284924" y="1148826"/>
            <a:ext cx="1676167" cy="2966142"/>
          </a:xfrm>
        </p:spPr>
        <p:txBody>
          <a:bodyPr/>
          <a:lstStyle>
            <a:lvl1pPr>
              <a:spcBef>
                <a:spcPts val="274"/>
              </a:spcBef>
              <a:defRPr sz="1277">
                <a:solidFill>
                  <a:schemeClr val="tx1"/>
                </a:solidFill>
              </a:defRPr>
            </a:lvl1pPr>
            <a:lvl2pPr>
              <a:spcBef>
                <a:spcPts val="1003"/>
              </a:spcBef>
              <a:defRPr sz="1277">
                <a:solidFill>
                  <a:schemeClr val="tx1"/>
                </a:solidFill>
              </a:defRPr>
            </a:lvl2pPr>
            <a:lvl3pPr>
              <a:spcBef>
                <a:spcPts val="1003"/>
              </a:spcBef>
              <a:defRPr sz="1277">
                <a:solidFill>
                  <a:schemeClr val="tx1"/>
                </a:solidFill>
              </a:defRPr>
            </a:lvl3pPr>
            <a:lvl4pPr>
              <a:spcBef>
                <a:spcPts val="1003"/>
              </a:spcBef>
              <a:defRPr sz="1277">
                <a:solidFill>
                  <a:schemeClr val="tx1"/>
                </a:solidFill>
              </a:defRPr>
            </a:lvl4pPr>
            <a:lvl5pPr>
              <a:spcBef>
                <a:spcPts val="1003"/>
              </a:spcBef>
              <a:defRPr sz="127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169569" y="0"/>
            <a:ext cx="4169569" cy="4691063"/>
          </a:xfrm>
        </p:spPr>
        <p:txBody>
          <a:bodyPr lIns="91440" tIns="91440" rIns="91440" bIns="91440"/>
          <a:lstStyle>
            <a:lvl1pPr>
              <a:defRPr>
                <a:solidFill>
                  <a:schemeClr val="tx1"/>
                </a:solidFill>
              </a:defRPr>
            </a:lvl1pPr>
          </a:lstStyle>
          <a:p>
            <a:r>
              <a:rPr lang="en-US" dirty="0"/>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840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284924" y="1151569"/>
            <a:ext cx="1676167" cy="2966142"/>
          </a:xfrm>
        </p:spPr>
        <p:txBody>
          <a:bodyPr/>
          <a:lstStyle>
            <a:lvl1pPr>
              <a:spcBef>
                <a:spcPts val="274"/>
              </a:spcBef>
              <a:defRPr sz="912">
                <a:solidFill>
                  <a:schemeClr val="tx1"/>
                </a:solidFill>
              </a:defRPr>
            </a:lvl1pPr>
            <a:lvl2pPr>
              <a:spcBef>
                <a:spcPts val="274"/>
              </a:spcBef>
              <a:defRPr sz="912">
                <a:solidFill>
                  <a:schemeClr val="tx1"/>
                </a:solidFill>
              </a:defRPr>
            </a:lvl2pPr>
            <a:lvl3pPr>
              <a:spcBef>
                <a:spcPts val="274"/>
              </a:spcBef>
              <a:defRPr sz="912">
                <a:solidFill>
                  <a:schemeClr val="tx1"/>
                </a:solidFill>
              </a:defRPr>
            </a:lvl3pPr>
            <a:lvl4pPr>
              <a:spcBef>
                <a:spcPts val="274"/>
              </a:spcBef>
              <a:defRPr sz="912">
                <a:solidFill>
                  <a:schemeClr val="tx1"/>
                </a:solidFill>
              </a:defRPr>
            </a:lvl4pPr>
            <a:lvl5pPr>
              <a:spcBef>
                <a:spcPts val="274"/>
              </a:spcBef>
              <a:defRPr sz="9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353030" y="1109176"/>
            <a:ext cx="3777630" cy="2991161"/>
          </a:xfrm>
        </p:spPr>
        <p:txBody>
          <a:bodyPr/>
          <a:lstStyle>
            <a:lvl1pPr>
              <a:defRPr sz="2189">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59344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284925" y="183473"/>
            <a:ext cx="5845674" cy="3916864"/>
          </a:xfrm>
        </p:spPr>
        <p:txBody>
          <a:bodyPr lIns="0" tIns="0" rIns="91440" bIns="91440"/>
          <a:lstStyle>
            <a:lvl1pPr>
              <a:defRPr>
                <a:solidFill>
                  <a:schemeClr val="tx1"/>
                </a:solidFill>
              </a:defRPr>
            </a:lvl1pPr>
          </a:lstStyle>
          <a:p>
            <a:r>
              <a:rPr lang="en-US" dirty="0"/>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87318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3717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16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solidFill>
                  <a:schemeClr val="tx1"/>
                </a:solidFill>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00139" y="2927224"/>
            <a:ext cx="5845736" cy="1192572"/>
          </a:xfrm>
        </p:spPr>
        <p:txBody>
          <a:bodyPr anchor="b"/>
          <a:lstStyle>
            <a:lvl1pPr>
              <a:spcBef>
                <a:spcPts val="274"/>
              </a:spcBef>
              <a:defRPr sz="547">
                <a:solidFill>
                  <a:schemeClr val="tx1"/>
                </a:solidFill>
              </a:defRPr>
            </a:lvl1pPr>
            <a:lvl2pPr>
              <a:defRPr sz="547"/>
            </a:lvl2pPr>
            <a:lvl3pPr>
              <a:defRPr sz="547"/>
            </a:lvl3pPr>
            <a:lvl4pPr>
              <a:defRPr sz="547"/>
            </a:lvl4pPr>
            <a:lvl5pPr>
              <a:defRPr sz="547"/>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42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4" name="Rectangle 14"/>
          <p:cNvSpPr/>
          <p:nvPr userDrawn="1"/>
        </p:nvSpPr>
        <p:spPr>
          <a:xfrm>
            <a:off x="0" y="4342130"/>
            <a:ext cx="8346377" cy="348934"/>
          </a:xfrm>
          <a:prstGeom prst="rect">
            <a:avLst/>
          </a:prstGeom>
          <a:solidFill>
            <a:srgbClr val="88093C"/>
          </a:solidFill>
          <a:ln>
            <a:noFill/>
          </a:ln>
          <a:effectLst/>
        </p:spPr>
        <p:style>
          <a:lnRef idx="1">
            <a:schemeClr val="accent1"/>
          </a:lnRef>
          <a:fillRef idx="3">
            <a:schemeClr val="accent1"/>
          </a:fillRef>
          <a:effectRef idx="2">
            <a:schemeClr val="accent1"/>
          </a:effectRef>
          <a:fontRef idx="minor">
            <a:schemeClr val="lt1"/>
          </a:fontRef>
        </p:style>
        <p:txBody>
          <a:bodyPr lIns="18186" tIns="9093" rIns="18186" bIns="9093" anchor="ctr"/>
          <a:lstStyle/>
          <a:p>
            <a:pPr algn="ctr" defTabSz="433003">
              <a:defRPr/>
            </a:pPr>
            <a:endParaRPr lang="en-US" sz="1010">
              <a:solidFill>
                <a:srgbClr val="FFFFFF"/>
              </a:solidFill>
            </a:endParaRPr>
          </a:p>
        </p:txBody>
      </p:sp>
      <p:cxnSp>
        <p:nvCxnSpPr>
          <p:cNvPr id="5" name="Straight Connector 10"/>
          <p:cNvCxnSpPr/>
          <p:nvPr userDrawn="1"/>
        </p:nvCxnSpPr>
        <p:spPr bwMode="auto">
          <a:xfrm>
            <a:off x="833914" y="4456513"/>
            <a:ext cx="0" cy="98454"/>
          </a:xfrm>
          <a:prstGeom prst="line">
            <a:avLst/>
          </a:prstGeom>
          <a:ln w="15875">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6" name="TextBox 11"/>
          <p:cNvSpPr txBox="1"/>
          <p:nvPr userDrawn="1"/>
        </p:nvSpPr>
        <p:spPr bwMode="auto">
          <a:xfrm>
            <a:off x="532778" y="4430450"/>
            <a:ext cx="718093" cy="157864"/>
          </a:xfrm>
          <a:prstGeom prst="rect">
            <a:avLst/>
          </a:prstGeom>
          <a:noFill/>
        </p:spPr>
        <p:txBody>
          <a:bodyPr>
            <a:spAutoFit/>
          </a:bodyPr>
          <a:lstStyle/>
          <a:p>
            <a:pPr defTabSz="433003">
              <a:defRPr/>
            </a:pPr>
            <a:r>
              <a:rPr lang="en-US" sz="426" b="1" spc="-21" dirty="0">
                <a:solidFill>
                  <a:srgbClr val="FFFFFF"/>
                </a:solidFill>
                <a:latin typeface="HelvNeue for IBM"/>
                <a:cs typeface="HelvNeue for IBM"/>
              </a:rPr>
              <a:t>IBM  Spark</a:t>
            </a:r>
          </a:p>
        </p:txBody>
      </p:sp>
      <p:pic>
        <p:nvPicPr>
          <p:cNvPr id="7" name="Picture 12" descr="circles2.png"/>
          <p:cNvPicPr>
            <a:picLocks noChangeAspect="1"/>
          </p:cNvPicPr>
          <p:nvPr userDrawn="1"/>
        </p:nvPicPr>
        <p:blipFill>
          <a:blip r:embed="rId2">
            <a:alphaModFix amt="49000"/>
            <a:extLst>
              <a:ext uri="{28A0092B-C50C-407E-A947-70E740481C1C}">
                <a14:useLocalDpi xmlns:a14="http://schemas.microsoft.com/office/drawing/2010/main"/>
              </a:ext>
            </a:extLst>
          </a:blip>
          <a:srcRect t="4745"/>
          <a:stretch>
            <a:fillRect/>
          </a:stretch>
        </p:blipFill>
        <p:spPr bwMode="auto">
          <a:xfrm>
            <a:off x="6005338" y="4343577"/>
            <a:ext cx="2333801" cy="347486"/>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3586" y="1355197"/>
            <a:ext cx="4482019" cy="2802635"/>
          </a:xfrm>
          <a:prstGeom prst="rect">
            <a:avLst/>
          </a:prstGeom>
        </p:spPr>
        <p:txBody>
          <a:bodyPr/>
          <a:lstStyle>
            <a:lvl1pPr>
              <a:defRPr lang="en-US" sz="1089" b="0" i="0" kern="1200" dirty="0" smtClean="0">
                <a:solidFill>
                  <a:srgbClr val="5A5C5E"/>
                </a:solidFill>
                <a:latin typeface="HelvNeue for IBM Light"/>
                <a:ea typeface="+mn-ea"/>
                <a:cs typeface="HelvNeue for IBM Light"/>
              </a:defRPr>
            </a:lvl1pPr>
            <a:lvl2pPr>
              <a:defRPr sz="1089" b="0">
                <a:solidFill>
                  <a:srgbClr val="5A5C5E"/>
                </a:solidFill>
                <a:latin typeface="HelvNeue Bold for IBM"/>
                <a:cs typeface="HelvNeue Bold for IBM"/>
              </a:defRPr>
            </a:lvl2pPr>
            <a:lvl3pPr>
              <a:defRPr sz="1089" b="0">
                <a:solidFill>
                  <a:srgbClr val="5A5C5E"/>
                </a:solidFill>
                <a:latin typeface="HelvNeue Bold for IBM"/>
                <a:cs typeface="HelvNeue Bold for IBM"/>
              </a:defRPr>
            </a:lvl3pPr>
            <a:lvl4pPr>
              <a:defRPr sz="1089" b="0">
                <a:solidFill>
                  <a:srgbClr val="5A5C5E"/>
                </a:solidFill>
                <a:latin typeface="HelvNeue Bold for IBM"/>
                <a:cs typeface="HelvNeue Bold for IBM"/>
              </a:defRPr>
            </a:lvl4pPr>
            <a:lvl5pPr>
              <a:defRPr sz="1089" b="0">
                <a:solidFill>
                  <a:srgbClr val="5A5C5E"/>
                </a:solidFill>
                <a:latin typeface="HelvNeue Bold for IBM"/>
                <a:cs typeface="HelvNeue Bold for IB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p:cNvSpPr>
            <a:spLocks noGrp="1"/>
          </p:cNvSpPr>
          <p:nvPr>
            <p:ph type="body" sz="quarter" idx="13"/>
          </p:nvPr>
        </p:nvSpPr>
        <p:spPr>
          <a:xfrm>
            <a:off x="573316" y="651537"/>
            <a:ext cx="4482287" cy="651537"/>
          </a:xfrm>
          <a:prstGeom prst="rect">
            <a:avLst/>
          </a:prstGeom>
        </p:spPr>
        <p:txBody>
          <a:bodyPr/>
          <a:lstStyle>
            <a:lvl1pPr>
              <a:defRPr sz="1326" b="0" i="0">
                <a:solidFill>
                  <a:srgbClr val="B80F53"/>
                </a:solidFill>
                <a:latin typeface="HelvNeue Bold for IBM"/>
                <a:cs typeface="HelvNeue Bold for IBM"/>
              </a:defRPr>
            </a:lvl1pPr>
          </a:lstStyle>
          <a:p>
            <a:pPr lvl="0"/>
            <a:r>
              <a:rPr lang="en-US"/>
              <a:t>Click to edit Master text styles</a:t>
            </a:r>
          </a:p>
        </p:txBody>
      </p:sp>
    </p:spTree>
    <p:extLst>
      <p:ext uri="{BB962C8B-B14F-4D97-AF65-F5344CB8AC3E}">
        <p14:creationId xmlns:p14="http://schemas.microsoft.com/office/powerpoint/2010/main" val="26715973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7"/>
            <a:ext cx="1183390" cy="472190"/>
          </a:xfrm>
          <a:prstGeom prst="rect">
            <a:avLst/>
          </a:prstGeom>
        </p:spPr>
      </p:pic>
    </p:spTree>
    <p:extLst>
      <p:ext uri="{BB962C8B-B14F-4D97-AF65-F5344CB8AC3E}">
        <p14:creationId xmlns:p14="http://schemas.microsoft.com/office/powerpoint/2010/main" val="15272223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5" y="2109437"/>
            <a:ext cx="1183388" cy="472190"/>
          </a:xfrm>
          <a:prstGeom prst="rect">
            <a:avLst/>
          </a:prstGeom>
        </p:spPr>
      </p:pic>
    </p:spTree>
    <p:extLst>
      <p:ext uri="{BB962C8B-B14F-4D97-AF65-F5344CB8AC3E}">
        <p14:creationId xmlns:p14="http://schemas.microsoft.com/office/powerpoint/2010/main" val="2908742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577874" y="2109436"/>
            <a:ext cx="1183390" cy="472191"/>
          </a:xfrm>
          <a:prstGeom prst="rect">
            <a:avLst/>
          </a:prstGeom>
        </p:spPr>
      </p:pic>
    </p:spTree>
    <p:extLst>
      <p:ext uri="{BB962C8B-B14F-4D97-AF65-F5344CB8AC3E}">
        <p14:creationId xmlns:p14="http://schemas.microsoft.com/office/powerpoint/2010/main" val="37283159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288E-F247-9C4F-9BC1-B6CA19307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6EC36-444F-4C46-9AA2-6B0470042C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6B786-135C-B142-8733-2C8E3F061933}"/>
              </a:ext>
            </a:extLst>
          </p:cNvPr>
          <p:cNvSpPr>
            <a:spLocks noGrp="1"/>
          </p:cNvSpPr>
          <p:nvPr>
            <p:ph type="dt" sz="half" idx="10"/>
          </p:nvPr>
        </p:nvSpPr>
        <p:spPr/>
        <p:txBody>
          <a:bodyPr/>
          <a:lstStyle/>
          <a:p>
            <a:fld id="{5F73A50F-990C-6C49-8EB5-CA0589BD00DA}" type="datetimeFigureOut">
              <a:rPr lang="en-US" smtClean="0"/>
              <a:t>11/23/23</a:t>
            </a:fld>
            <a:endParaRPr lang="en-US"/>
          </a:p>
        </p:txBody>
      </p:sp>
      <p:sp>
        <p:nvSpPr>
          <p:cNvPr id="5" name="Footer Placeholder 4">
            <a:extLst>
              <a:ext uri="{FF2B5EF4-FFF2-40B4-BE49-F238E27FC236}">
                <a16:creationId xmlns:a16="http://schemas.microsoft.com/office/drawing/2014/main" id="{683F5213-A7D9-9748-B757-D81824D50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13DC9-5685-D34D-A341-961A457841DB}"/>
              </a:ext>
            </a:extLst>
          </p:cNvPr>
          <p:cNvSpPr>
            <a:spLocks noGrp="1"/>
          </p:cNvSpPr>
          <p:nvPr>
            <p:ph type="sldNum" sz="quarter" idx="12"/>
          </p:nvPr>
        </p:nvSpPr>
        <p:spPr/>
        <p:txBody>
          <a:bodyPr/>
          <a:lstStyle/>
          <a:p>
            <a:fld id="{7D068E29-9AC0-5F46-AE3C-1E06418C0EDD}" type="slidenum">
              <a:rPr lang="en-US" smtClean="0"/>
              <a:t>‹#›</a:t>
            </a:fld>
            <a:endParaRPr lang="en-US"/>
          </a:p>
        </p:txBody>
      </p:sp>
    </p:spTree>
    <p:extLst>
      <p:ext uri="{BB962C8B-B14F-4D97-AF65-F5344CB8AC3E}">
        <p14:creationId xmlns:p14="http://schemas.microsoft.com/office/powerpoint/2010/main" val="27899904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2A727-5DFA-4751-A117-83F7E7045221}"/>
              </a:ext>
            </a:extLst>
          </p:cNvPr>
          <p:cNvSpPr>
            <a:spLocks noGrp="1"/>
          </p:cNvSpPr>
          <p:nvPr>
            <p:ph type="ctrTitle"/>
          </p:nvPr>
        </p:nvSpPr>
        <p:spPr>
          <a:xfrm>
            <a:off x="1042392" y="767727"/>
            <a:ext cx="6254354" cy="1633185"/>
          </a:xfrm>
          <a:prstGeom prst="rect">
            <a:avLst/>
          </a:prstGeom>
        </p:spPr>
        <p:txBody>
          <a:bodyPr anchor="b"/>
          <a:lstStyle>
            <a:lvl1pPr algn="ctr">
              <a:defRPr sz="4104"/>
            </a:lvl1pPr>
          </a:lstStyle>
          <a:p>
            <a:r>
              <a:rPr lang="en-GB"/>
              <a:t>Click to edit Master title style</a:t>
            </a:r>
            <a:endParaRPr lang="en-US" dirty="0"/>
          </a:p>
        </p:txBody>
      </p:sp>
      <p:sp>
        <p:nvSpPr>
          <p:cNvPr id="3" name="Subtitle 2">
            <a:extLst>
              <a:ext uri="{FF2B5EF4-FFF2-40B4-BE49-F238E27FC236}">
                <a16:creationId xmlns:a16="http://schemas.microsoft.com/office/drawing/2014/main" id="{D6EF9A8B-E908-4F2E-92CD-2C995DB04250}"/>
              </a:ext>
            </a:extLst>
          </p:cNvPr>
          <p:cNvSpPr>
            <a:spLocks noGrp="1"/>
          </p:cNvSpPr>
          <p:nvPr>
            <p:ph type="subTitle" idx="1"/>
          </p:nvPr>
        </p:nvSpPr>
        <p:spPr>
          <a:xfrm>
            <a:off x="1042392" y="2463894"/>
            <a:ext cx="6254354" cy="1132587"/>
          </a:xfrm>
          <a:prstGeom prst="rect">
            <a:avLst/>
          </a:prstGeo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dirty="0"/>
          </a:p>
        </p:txBody>
      </p:sp>
      <p:sp>
        <p:nvSpPr>
          <p:cNvPr id="4" name="Date Placeholder 3">
            <a:extLst>
              <a:ext uri="{FF2B5EF4-FFF2-40B4-BE49-F238E27FC236}">
                <a16:creationId xmlns:a16="http://schemas.microsoft.com/office/drawing/2014/main" id="{C28E76CE-1715-4A63-9A19-CB2D7B190F93}"/>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11/23/23</a:t>
            </a:fld>
            <a:endParaRPr lang="en-US" dirty="0"/>
          </a:p>
        </p:txBody>
      </p:sp>
      <p:sp>
        <p:nvSpPr>
          <p:cNvPr id="5" name="Footer Placeholder 4">
            <a:extLst>
              <a:ext uri="{FF2B5EF4-FFF2-40B4-BE49-F238E27FC236}">
                <a16:creationId xmlns:a16="http://schemas.microsoft.com/office/drawing/2014/main" id="{D88421EA-3F53-41E6-9B8D-861FBCFCD0F9}"/>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E9AAEE7-E88A-406F-B6BA-0FCE63A81A61}"/>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41954221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0419-6DE3-4D07-B58E-B1F30DA0A3FB}"/>
              </a:ext>
            </a:extLst>
          </p:cNvPr>
          <p:cNvSpPr>
            <a:spLocks noGrp="1"/>
          </p:cNvSpPr>
          <p:nvPr>
            <p:ph type="title"/>
          </p:nvPr>
        </p:nvSpPr>
        <p:spPr>
          <a:xfrm>
            <a:off x="1250871" y="278269"/>
            <a:ext cx="6827669" cy="983282"/>
          </a:xfrm>
          <a:prstGeom prst="rect">
            <a:avLst/>
          </a:prstGeo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6AC68733-E211-4FB8-AB14-16369964A975}"/>
              </a:ext>
            </a:extLst>
          </p:cNvPr>
          <p:cNvSpPr>
            <a:spLocks noGrp="1"/>
          </p:cNvSpPr>
          <p:nvPr>
            <p:ph idx="1"/>
          </p:nvPr>
        </p:nvSpPr>
        <p:spPr>
          <a:xfrm>
            <a:off x="1250871" y="1367564"/>
            <a:ext cx="6827669" cy="284736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4E9F4BB1-64A9-4C7A-A1FD-E2DE5FB8308D}"/>
              </a:ext>
            </a:extLst>
          </p:cNvPr>
          <p:cNvSpPr>
            <a:spLocks noGrp="1"/>
          </p:cNvSpPr>
          <p:nvPr>
            <p:ph type="dt" sz="half" idx="10"/>
          </p:nvPr>
        </p:nvSpPr>
        <p:spPr>
          <a:xfrm>
            <a:off x="573316" y="4347921"/>
            <a:ext cx="1876306" cy="249756"/>
          </a:xfrm>
          <a:prstGeom prst="rect">
            <a:avLst/>
          </a:prstGeom>
        </p:spPr>
        <p:txBody>
          <a:bodyPr/>
          <a:lstStyle>
            <a:lvl1pPr>
              <a:defRPr>
                <a:solidFill>
                  <a:schemeClr val="bg1"/>
                </a:solidFill>
              </a:defRPr>
            </a:lvl1pPr>
          </a:lstStyle>
          <a:p>
            <a:fld id="{3C0C69FB-41D8-40F8-8199-CFB6A1E24FB2}" type="datetimeFigureOut">
              <a:rPr lang="en-US" smtClean="0"/>
              <a:pPr/>
              <a:t>11/23/23</a:t>
            </a:fld>
            <a:endParaRPr lang="en-US" dirty="0"/>
          </a:p>
        </p:txBody>
      </p:sp>
      <p:sp>
        <p:nvSpPr>
          <p:cNvPr id="5" name="Footer Placeholder 4">
            <a:extLst>
              <a:ext uri="{FF2B5EF4-FFF2-40B4-BE49-F238E27FC236}">
                <a16:creationId xmlns:a16="http://schemas.microsoft.com/office/drawing/2014/main" id="{1F885793-8261-4E9D-B78D-27472BDCDFD4}"/>
              </a:ext>
            </a:extLst>
          </p:cNvPr>
          <p:cNvSpPr>
            <a:spLocks noGrp="1"/>
          </p:cNvSpPr>
          <p:nvPr>
            <p:ph type="ftr" sz="quarter" idx="11"/>
          </p:nvPr>
        </p:nvSpPr>
        <p:spPr>
          <a:xfrm>
            <a:off x="2762340" y="4347921"/>
            <a:ext cx="2814459" cy="249756"/>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326310EB-D119-4571-AE89-79631604CAA7}"/>
              </a:ext>
            </a:extLst>
          </p:cNvPr>
          <p:cNvSpPr>
            <a:spLocks noGrp="1"/>
          </p:cNvSpPr>
          <p:nvPr>
            <p:ph type="sldNum" sz="quarter" idx="12"/>
          </p:nvPr>
        </p:nvSpPr>
        <p:spPr>
          <a:xfrm>
            <a:off x="5889516" y="4347921"/>
            <a:ext cx="1876306" cy="249756"/>
          </a:xfrm>
          <a:prstGeom prst="rect">
            <a:avLst/>
          </a:prstGeom>
        </p:spPr>
        <p:txBody>
          <a:bodyPr/>
          <a:lstStyle>
            <a:lvl1pPr>
              <a:defRPr>
                <a:solidFill>
                  <a:schemeClr val="bg1"/>
                </a:solidFill>
              </a:defRPr>
            </a:lvl1pPr>
          </a:lstStyle>
          <a:p>
            <a:fld id="{EBD5C9A5-F4DA-445C-9AF5-192F540D61D6}" type="slidenum">
              <a:rPr lang="en-US" smtClean="0"/>
              <a:pPr/>
              <a:t>‹#›</a:t>
            </a:fld>
            <a:endParaRPr lang="en-US"/>
          </a:p>
        </p:txBody>
      </p:sp>
    </p:spTree>
    <p:extLst>
      <p:ext uri="{BB962C8B-B14F-4D97-AF65-F5344CB8AC3E}">
        <p14:creationId xmlns:p14="http://schemas.microsoft.com/office/powerpoint/2010/main" val="14698824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3098-5D2E-4222-9737-FE8B26911797}"/>
              </a:ext>
            </a:extLst>
          </p:cNvPr>
          <p:cNvSpPr>
            <a:spLocks noGrp="1"/>
          </p:cNvSpPr>
          <p:nvPr>
            <p:ph type="title"/>
          </p:nvPr>
        </p:nvSpPr>
        <p:spPr>
          <a:xfrm>
            <a:off x="573316" y="824172"/>
            <a:ext cx="7192507" cy="579957"/>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A32D88-8BBC-45A5-8B4D-E96258B0C59F}"/>
              </a:ext>
            </a:extLst>
          </p:cNvPr>
          <p:cNvSpPr>
            <a:spLocks noGrp="1"/>
          </p:cNvSpPr>
          <p:nvPr>
            <p:ph idx="1"/>
          </p:nvPr>
        </p:nvSpPr>
        <p:spPr>
          <a:xfrm>
            <a:off x="573316" y="1539333"/>
            <a:ext cx="7192507" cy="290281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7837022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67D-F37E-4754-92F9-4667D6E5C9B3}"/>
              </a:ext>
            </a:extLst>
          </p:cNvPr>
          <p:cNvSpPr>
            <a:spLocks noGrp="1"/>
          </p:cNvSpPr>
          <p:nvPr>
            <p:ph type="ctrTitle"/>
          </p:nvPr>
        </p:nvSpPr>
        <p:spPr>
          <a:xfrm>
            <a:off x="1042392" y="767727"/>
            <a:ext cx="6254354" cy="1633185"/>
          </a:xfrm>
        </p:spPr>
        <p:txBody>
          <a:bodyPr anchor="b"/>
          <a:lstStyle>
            <a:lvl1pPr algn="ctr">
              <a:defRPr sz="4104"/>
            </a:lvl1pPr>
          </a:lstStyle>
          <a:p>
            <a:r>
              <a:rPr lang="en-GB"/>
              <a:t>Click to edit Master title style</a:t>
            </a:r>
            <a:endParaRPr lang="en-US"/>
          </a:p>
        </p:txBody>
      </p:sp>
      <p:sp>
        <p:nvSpPr>
          <p:cNvPr id="3" name="Subtitle 2">
            <a:extLst>
              <a:ext uri="{FF2B5EF4-FFF2-40B4-BE49-F238E27FC236}">
                <a16:creationId xmlns:a16="http://schemas.microsoft.com/office/drawing/2014/main" id="{430B933A-C43A-4080-931F-94775EF3A2F0}"/>
              </a:ext>
            </a:extLst>
          </p:cNvPr>
          <p:cNvSpPr>
            <a:spLocks noGrp="1"/>
          </p:cNvSpPr>
          <p:nvPr>
            <p:ph type="subTitle" idx="1"/>
          </p:nvPr>
        </p:nvSpPr>
        <p:spPr>
          <a:xfrm>
            <a:off x="1042392" y="2463894"/>
            <a:ext cx="6254354" cy="1132587"/>
          </a:xfrm>
        </p:spPr>
        <p:txBody>
          <a:bodyPr/>
          <a:lstStyle>
            <a:lvl1pPr marL="0" indent="0" algn="ctr">
              <a:buNone/>
              <a:defRPr sz="1642"/>
            </a:lvl1pPr>
            <a:lvl2pPr marL="312725" indent="0" algn="ctr">
              <a:buNone/>
              <a:defRPr sz="1368"/>
            </a:lvl2pPr>
            <a:lvl3pPr marL="625450" indent="0" algn="ctr">
              <a:buNone/>
              <a:defRPr sz="1231"/>
            </a:lvl3pPr>
            <a:lvl4pPr marL="938174" indent="0" algn="ctr">
              <a:buNone/>
              <a:defRPr sz="1094"/>
            </a:lvl4pPr>
            <a:lvl5pPr marL="1250899" indent="0" algn="ctr">
              <a:buNone/>
              <a:defRPr sz="1094"/>
            </a:lvl5pPr>
            <a:lvl6pPr marL="1563624" indent="0" algn="ctr">
              <a:buNone/>
              <a:defRPr sz="1094"/>
            </a:lvl6pPr>
            <a:lvl7pPr marL="1876349" indent="0" algn="ctr">
              <a:buNone/>
              <a:defRPr sz="1094"/>
            </a:lvl7pPr>
            <a:lvl8pPr marL="2189074" indent="0" algn="ctr">
              <a:buNone/>
              <a:defRPr sz="1094"/>
            </a:lvl8pPr>
            <a:lvl9pPr marL="2501798" indent="0" algn="ctr">
              <a:buNone/>
              <a:defRPr sz="109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7C8B6E-1CE7-4FFD-8762-4BBD7B2E3446}"/>
              </a:ext>
            </a:extLst>
          </p:cNvPr>
          <p:cNvSpPr>
            <a:spLocks noGrp="1"/>
          </p:cNvSpPr>
          <p:nvPr>
            <p:ph type="dt" sz="half" idx="10"/>
          </p:nvPr>
        </p:nvSpPr>
        <p:spPr>
          <a:xfrm>
            <a:off x="573316" y="4347921"/>
            <a:ext cx="1876306" cy="249756"/>
          </a:xfrm>
          <a:prstGeom prst="rect">
            <a:avLst/>
          </a:prstGeom>
        </p:spPr>
        <p:txBody>
          <a:bodyPr/>
          <a:lstStyle/>
          <a:p>
            <a:fld id="{0338269E-5AE6-4BB0-9DE1-8FA2080D42C3}" type="datetimeFigureOut">
              <a:rPr lang="en-US" smtClean="0"/>
              <a:t>11/23/23</a:t>
            </a:fld>
            <a:endParaRPr lang="en-US"/>
          </a:p>
        </p:txBody>
      </p:sp>
      <p:sp>
        <p:nvSpPr>
          <p:cNvPr id="5" name="Footer Placeholder 4">
            <a:extLst>
              <a:ext uri="{FF2B5EF4-FFF2-40B4-BE49-F238E27FC236}">
                <a16:creationId xmlns:a16="http://schemas.microsoft.com/office/drawing/2014/main" id="{EA822490-955C-4F3C-9E69-3F5AE1EA371E}"/>
              </a:ext>
            </a:extLst>
          </p:cNvPr>
          <p:cNvSpPr>
            <a:spLocks noGrp="1"/>
          </p:cNvSpPr>
          <p:nvPr>
            <p:ph type="ftr" sz="quarter" idx="11"/>
          </p:nvPr>
        </p:nvSpPr>
        <p:spPr>
          <a:xfrm>
            <a:off x="2762340" y="4347921"/>
            <a:ext cx="2814459" cy="249756"/>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565B444-F2DC-4CB2-B934-2C0DB4EA1BCF}"/>
              </a:ext>
            </a:extLst>
          </p:cNvPr>
          <p:cNvSpPr>
            <a:spLocks noGrp="1"/>
          </p:cNvSpPr>
          <p:nvPr>
            <p:ph type="sldNum" sz="quarter" idx="12"/>
          </p:nvPr>
        </p:nvSpPr>
        <p:spPr>
          <a:xfrm>
            <a:off x="5889516" y="4347921"/>
            <a:ext cx="1876306" cy="249756"/>
          </a:xfrm>
          <a:prstGeom prst="rect">
            <a:avLst/>
          </a:prstGeom>
        </p:spPr>
        <p:txBody>
          <a:bodyPr/>
          <a:lstStyle/>
          <a:p>
            <a:fld id="{26FAE8FA-5EF9-4B7D-BB1B-8079FEF569D6}" type="slidenum">
              <a:rPr lang="en-US" smtClean="0"/>
              <a:t>‹#›</a:t>
            </a:fld>
            <a:endParaRPr lang="en-US"/>
          </a:p>
        </p:txBody>
      </p:sp>
    </p:spTree>
    <p:extLst>
      <p:ext uri="{BB962C8B-B14F-4D97-AF65-F5344CB8AC3E}">
        <p14:creationId xmlns:p14="http://schemas.microsoft.com/office/powerpoint/2010/main" val="90186038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ov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BAF72C-210D-F944-A4AA-E87EB148D122}"/>
              </a:ext>
            </a:extLst>
          </p:cNvPr>
          <p:cNvPicPr>
            <a:picLocks noChangeAspect="1"/>
          </p:cNvPicPr>
          <p:nvPr userDrawn="1"/>
        </p:nvPicPr>
        <p:blipFill>
          <a:blip r:embed="rId2"/>
          <a:srcRect t="7850" b="7850"/>
          <a:stretch/>
        </p:blipFill>
        <p:spPr>
          <a:xfrm flipH="1">
            <a:off x="1" y="0"/>
            <a:ext cx="8339138" cy="4686893"/>
          </a:xfrm>
          <a:prstGeom prst="rect">
            <a:avLst/>
          </a:prstGeom>
        </p:spPr>
      </p:pic>
      <p:sp>
        <p:nvSpPr>
          <p:cNvPr id="8" name="Title">
            <a:extLst>
              <a:ext uri="{FF2B5EF4-FFF2-40B4-BE49-F238E27FC236}">
                <a16:creationId xmlns:a16="http://schemas.microsoft.com/office/drawing/2014/main" id="{F6EEF3B7-1A42-4949-9E4E-287DD2F39EEA}"/>
              </a:ext>
            </a:extLst>
          </p:cNvPr>
          <p:cNvSpPr>
            <a:spLocks noGrp="1"/>
          </p:cNvSpPr>
          <p:nvPr>
            <p:ph type="title"/>
          </p:nvPr>
        </p:nvSpPr>
        <p:spPr>
          <a:xfrm>
            <a:off x="191800" y="183473"/>
            <a:ext cx="3777630" cy="3916864"/>
          </a:xfrm>
        </p:spPr>
        <p:txBody>
          <a:bodyPr/>
          <a:lstStyle>
            <a:lvl1pPr>
              <a:defRPr b="0" i="0">
                <a:solidFill>
                  <a:srgbClr val="001141"/>
                </a:solidFill>
                <a:latin typeface="IBM Plex Sans Light" panose="020B0403050203000203" pitchFamily="34" charset="0"/>
              </a:defRPr>
            </a:lvl1pPr>
          </a:lstStyle>
          <a:p>
            <a:r>
              <a:rPr lang="en-US" dirty="0"/>
              <a:t>Click to edit Master title style</a:t>
            </a:r>
          </a:p>
        </p:txBody>
      </p:sp>
      <p:sp>
        <p:nvSpPr>
          <p:cNvPr id="9" name="Footer Placeholder">
            <a:extLst>
              <a:ext uri="{FF2B5EF4-FFF2-40B4-BE49-F238E27FC236}">
                <a16:creationId xmlns:a16="http://schemas.microsoft.com/office/drawing/2014/main" id="{CE443607-A076-2445-8F20-2DCAF811E477}"/>
              </a:ext>
            </a:extLst>
          </p:cNvPr>
          <p:cNvSpPr>
            <a:spLocks noGrp="1"/>
          </p:cNvSpPr>
          <p:nvPr>
            <p:ph type="ftr" sz="quarter" idx="10"/>
          </p:nvPr>
        </p:nvSpPr>
        <p:spPr>
          <a:xfrm>
            <a:off x="208539" y="4366744"/>
            <a:ext cx="3752553" cy="152025"/>
          </a:xfrm>
          <a:prstGeom prst="rect">
            <a:avLst/>
          </a:prstGeom>
        </p:spPr>
        <p:txBody>
          <a:bodyPr/>
          <a:lstStyle/>
          <a:p>
            <a:r>
              <a:rPr lang="en-US"/>
              <a:t>© 2022 IBM Corporation - IBM CONFIDENTIAL UNTIL ANNOUNCEMENT</a:t>
            </a:r>
            <a:endParaRPr lang="en-US" dirty="0"/>
          </a:p>
        </p:txBody>
      </p:sp>
      <p:sp>
        <p:nvSpPr>
          <p:cNvPr id="6" name="Slide Number Placeholder">
            <a:extLst>
              <a:ext uri="{FF2B5EF4-FFF2-40B4-BE49-F238E27FC236}">
                <a16:creationId xmlns:a16="http://schemas.microsoft.com/office/drawing/2014/main" id="{FC8497FE-2810-4F45-93F1-77E32CC20856}"/>
              </a:ext>
            </a:extLst>
          </p:cNvPr>
          <p:cNvSpPr>
            <a:spLocks noGrp="1"/>
          </p:cNvSpPr>
          <p:nvPr>
            <p:ph type="sldNum" sz="quarter" idx="11"/>
          </p:nvPr>
        </p:nvSpPr>
        <p:spPr>
          <a:xfrm>
            <a:off x="6462834" y="4366744"/>
            <a:ext cx="1667765" cy="152025"/>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216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300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3"/>
            <a:ext cx="8339137" cy="4691062"/>
          </a:xfrm>
          <a:prstGeom prst="rect">
            <a:avLst/>
          </a:prstGeom>
        </p:spPr>
      </p:pic>
      <p:sp>
        <p:nvSpPr>
          <p:cNvPr id="8" name="Rectangle 7"/>
          <p:cNvSpPr/>
          <p:nvPr userDrawn="1"/>
        </p:nvSpPr>
        <p:spPr>
          <a:xfrm>
            <a:off x="0" y="0"/>
            <a:ext cx="8339138" cy="4691063"/>
          </a:xfrm>
          <a:prstGeom prst="rect">
            <a:avLst/>
          </a:prstGeom>
          <a:solidFill>
            <a:schemeClr val="tx2">
              <a:alpha val="6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42"/>
          </a:p>
        </p:txBody>
      </p:sp>
      <p:sp>
        <p:nvSpPr>
          <p:cNvPr id="6" name="Slide Number Placeholder 5"/>
          <p:cNvSpPr>
            <a:spLocks noGrp="1"/>
          </p:cNvSpPr>
          <p:nvPr>
            <p:ph type="sldNum" sz="quarter" idx="12"/>
          </p:nvPr>
        </p:nvSpPr>
        <p:spPr>
          <a:xfrm>
            <a:off x="5976382" y="4347922"/>
            <a:ext cx="1945799" cy="249756"/>
          </a:xfrm>
          <a:prstGeom prst="rect">
            <a:avLst/>
          </a:prstGeom>
        </p:spPr>
        <p:txBody>
          <a:bodyPr/>
          <a:lstStyle/>
          <a:p>
            <a:fld id="{103D6A2B-2C8F-8642-ADFA-10505967BAE5}" type="slidenum">
              <a:rPr lang="en-US" smtClean="0"/>
              <a:t>‹#›</a:t>
            </a:fld>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84042" y="156555"/>
            <a:ext cx="438139" cy="228212"/>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02650" y="1238005"/>
            <a:ext cx="3254580" cy="2582980"/>
          </a:xfrm>
          <a:prstGeom prst="rect">
            <a:avLst/>
          </a:prstGeom>
        </p:spPr>
      </p:pic>
    </p:spTree>
    <p:extLst>
      <p:ext uri="{BB962C8B-B14F-4D97-AF65-F5344CB8AC3E}">
        <p14:creationId xmlns:p14="http://schemas.microsoft.com/office/powerpoint/2010/main" val="840812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BF49D147-72B5-2248-B775-8E044D56B9FC}"/>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44801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14993DF6-5618-1344-8444-61606A0CA36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11290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2972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369708" y="1134195"/>
            <a:ext cx="3760951" cy="2966142"/>
          </a:xfrm>
        </p:spPr>
        <p:txBody>
          <a:bodyPr/>
          <a:lstStyle>
            <a:lvl1pPr>
              <a:spcBef>
                <a:spcPts val="0"/>
              </a:spcBef>
              <a:defRPr/>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Slide Number Placeholder 2">
            <a:extLst>
              <a:ext uri="{FF2B5EF4-FFF2-40B4-BE49-F238E27FC236}">
                <a16:creationId xmlns:a16="http://schemas.microsoft.com/office/drawing/2014/main" id="{073143D4-8698-3D4A-BEBA-C7DD0E85F74E}"/>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27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83" y="216899"/>
            <a:ext cx="7804547" cy="442957"/>
          </a:xfrm>
          <a:prstGeom prst="rect">
            <a:avLst/>
          </a:prstGeom>
        </p:spPr>
        <p:txBody>
          <a:bodyPr/>
          <a:lstStyle>
            <a:lvl1pPr algn="l">
              <a:defRPr sz="1389">
                <a:solidFill>
                  <a:srgbClr val="619AEC"/>
                </a:solidFill>
                <a:latin typeface="+mn-lt"/>
                <a:ea typeface="IBM Plex Sans" charset="0"/>
                <a:cs typeface="IBM Plex Sans" charset="0"/>
              </a:defRPr>
            </a:lvl1pPr>
          </a:lstStyle>
          <a:p>
            <a:r>
              <a:rPr lang="en-US"/>
              <a:t>Click to edit Master title style</a:t>
            </a:r>
            <a:endParaRPr lang="en-US" dirty="0"/>
          </a:p>
        </p:txBody>
      </p:sp>
      <p:sp>
        <p:nvSpPr>
          <p:cNvPr id="3" name="Content Placeholder 2"/>
          <p:cNvSpPr>
            <a:spLocks noGrp="1"/>
          </p:cNvSpPr>
          <p:nvPr>
            <p:ph idx="1"/>
          </p:nvPr>
        </p:nvSpPr>
        <p:spPr>
          <a:xfrm>
            <a:off x="323883" y="869459"/>
            <a:ext cx="7804547" cy="3100759"/>
          </a:xfrm>
          <a:prstGeom prst="rect">
            <a:avLst/>
          </a:prstGeom>
        </p:spPr>
        <p:txBody>
          <a:bodyPr/>
          <a:lstStyle>
            <a:lvl1pPr marL="216507" indent="-216507">
              <a:buClr>
                <a:srgbClr val="619AEC"/>
              </a:buClr>
              <a:buFont typeface="Wingdings" charset="2"/>
              <a:buChar char="§"/>
              <a:defRPr sz="1263">
                <a:latin typeface="+mn-lt"/>
                <a:ea typeface="IBM Plex Sans" charset="0"/>
                <a:cs typeface="IBM Plex Sans" charset="0"/>
              </a:defRPr>
            </a:lvl1pPr>
            <a:lvl2pPr>
              <a:buClr>
                <a:srgbClr val="619AEC"/>
              </a:buClr>
              <a:defRPr sz="1137">
                <a:latin typeface="+mn-lt"/>
                <a:ea typeface="IBM Plex Sans" charset="0"/>
                <a:cs typeface="IBM Plex Sans" charset="0"/>
              </a:defRPr>
            </a:lvl2pPr>
            <a:lvl3pPr>
              <a:buClr>
                <a:srgbClr val="619AEC"/>
              </a:buClr>
              <a:defRPr sz="1010">
                <a:latin typeface="+mn-lt"/>
                <a:ea typeface="IBM Plex Sans" charset="0"/>
                <a:cs typeface="IBM Plex Sans" charset="0"/>
              </a:defRPr>
            </a:lvl3pPr>
            <a:lvl4pPr>
              <a:buClr>
                <a:srgbClr val="619AEC"/>
              </a:buClr>
              <a:defRPr sz="884">
                <a:latin typeface="+mn-lt"/>
                <a:ea typeface="IBM Plex Sans" charset="0"/>
                <a:cs typeface="IBM Plex Sans" charset="0"/>
              </a:defRPr>
            </a:lvl4pPr>
            <a:lvl5pPr>
              <a:buClr>
                <a:srgbClr val="619AEC"/>
              </a:buClr>
              <a:defRPr sz="884">
                <a:latin typeface="+mn-lt"/>
                <a:ea typeface="IBM Plex Sans" charset="0"/>
                <a:cs typeface="IBM Plex Sans"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0973725-894E-49BB-8BBD-FDD360D4C256}"/>
              </a:ext>
            </a:extLst>
          </p:cNvPr>
          <p:cNvSpPr>
            <a:spLocks noGrp="1"/>
          </p:cNvSpPr>
          <p:nvPr>
            <p:ph type="sldNum" sz="quarter" idx="10"/>
          </p:nvPr>
        </p:nvSpPr>
        <p:spPr/>
        <p:txBody>
          <a:bodyPr/>
          <a:lstStyle>
            <a:lvl1pPr>
              <a:defRPr>
                <a:solidFill>
                  <a:schemeClr val="bg1"/>
                </a:solidFill>
              </a:defRPr>
            </a:lvl1pPr>
          </a:lstStyle>
          <a:p>
            <a:pPr>
              <a:defRPr/>
            </a:pPr>
            <a:fld id="{EC6A3A6A-F797-477D-864A-63065CE380FF}"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03849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1DCC4184-42C9-7D4B-A078-1DC290F088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037626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00140" y="200152"/>
            <a:ext cx="3769290" cy="733891"/>
          </a:xfrm>
        </p:spPr>
        <p:txBody>
          <a:bodyPr/>
          <a:lstStyle>
            <a:lvl1pPr>
              <a:defRPr sz="1459"/>
            </a:lvl1pPr>
          </a:lstStyle>
          <a:p>
            <a:r>
              <a:rPr lang="en-US" dirty="0"/>
              <a:t>Click to edit Master title style</a:t>
            </a:r>
          </a:p>
        </p:txBody>
      </p:sp>
      <p:sp>
        <p:nvSpPr>
          <p:cNvPr id="6" name="Text Placeholder"/>
          <p:cNvSpPr>
            <a:spLocks noGrp="1"/>
          </p:cNvSpPr>
          <p:nvPr>
            <p:ph type="body" sz="quarter" idx="12"/>
          </p:nvPr>
        </p:nvSpPr>
        <p:spPr>
          <a:xfrm>
            <a:off x="125087" y="1034119"/>
            <a:ext cx="3836003" cy="3066218"/>
          </a:xfrm>
        </p:spPr>
        <p:txBody>
          <a:bodyPr/>
          <a:lstStyle>
            <a:lvl1pPr>
              <a:lnSpc>
                <a:spcPct val="90000"/>
              </a:lnSpc>
              <a:defRPr sz="8755" b="1"/>
            </a:lvl1pPr>
          </a:lstStyle>
          <a:p>
            <a:pPr lvl="0"/>
            <a:r>
              <a:rPr lang="en-US" dirty="0"/>
              <a:t>Click to edit Master text styles</a:t>
            </a:r>
          </a:p>
        </p:txBody>
      </p:sp>
      <p:sp>
        <p:nvSpPr>
          <p:cNvPr id="7" name="Picture Placeholder"/>
          <p:cNvSpPr>
            <a:spLocks noGrp="1"/>
          </p:cNvSpPr>
          <p:nvPr>
            <p:ph type="pic" sz="quarter" idx="13"/>
          </p:nvPr>
        </p:nvSpPr>
        <p:spPr>
          <a:xfrm>
            <a:off x="4169569" y="0"/>
            <a:ext cx="4169569" cy="4691063"/>
          </a:xfrm>
        </p:spPr>
        <p:txBody>
          <a:bodyPr lIns="91440" tIns="91440" rIns="91440" bIns="91440"/>
          <a:lstStyle>
            <a:lvl1pPr>
              <a:defRPr baseline="0"/>
            </a:lvl1pPr>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F4699E4-96FA-934A-8776-31A9DA0B5526}"/>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23150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25088" y="83397"/>
            <a:ext cx="8005510" cy="4016940"/>
          </a:xfrm>
        </p:spPr>
        <p:txBody>
          <a:bodyPr/>
          <a:lstStyle>
            <a:lvl1pPr>
              <a:defRPr sz="8755" b="1"/>
            </a:lvl1pPr>
          </a:lstStyle>
          <a:p>
            <a:r>
              <a:rPr lang="en-US" dirty="0"/>
              <a:t>Click to edit Master title style</a:t>
            </a:r>
          </a:p>
        </p:txBody>
      </p:sp>
      <p:sp>
        <p:nvSpPr>
          <p:cNvPr id="3" name="Slide Number Placeholder 2">
            <a:extLst>
              <a:ext uri="{FF2B5EF4-FFF2-40B4-BE49-F238E27FC236}">
                <a16:creationId xmlns:a16="http://schemas.microsoft.com/office/drawing/2014/main" id="{C5014DAD-9815-6E4C-98A7-B18ACE7EFDF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79181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191802" y="183473"/>
            <a:ext cx="5072916"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C4A5994-B200-3944-BE5D-4518009FACC3}"/>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637034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369708" y="183473"/>
            <a:ext cx="3760951"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BABD523-7EE7-F145-B172-E9913956EC9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535618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369709" y="1134195"/>
            <a:ext cx="3760889"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C81B2EA1-27C7-D844-982C-F8EC93F52E34}"/>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163862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7" name="Content Placeholder"/>
          <p:cNvSpPr>
            <a:spLocks noGrp="1"/>
          </p:cNvSpPr>
          <p:nvPr>
            <p:ph sz="quarter" idx="13"/>
          </p:nvPr>
        </p:nvSpPr>
        <p:spPr>
          <a:xfrm>
            <a:off x="191800" y="1109176"/>
            <a:ext cx="3777630" cy="2991161"/>
          </a:xfrm>
        </p:spPr>
        <p:txBody>
          <a:bodyPr/>
          <a:lstStyle>
            <a:lvl1pPr>
              <a:defRPr sz="2189"/>
            </a:lvl1pPr>
          </a:lstStyle>
          <a:p>
            <a:pPr lvl="0"/>
            <a:r>
              <a:rPr lang="en-US" dirty="0"/>
              <a:t>Click to edit Master text styles</a:t>
            </a:r>
          </a:p>
        </p:txBody>
      </p:sp>
      <p:sp>
        <p:nvSpPr>
          <p:cNvPr id="6" name="Text Placeholder"/>
          <p:cNvSpPr>
            <a:spLocks noGrp="1"/>
          </p:cNvSpPr>
          <p:nvPr>
            <p:ph type="body" sz="quarter" idx="12"/>
          </p:nvPr>
        </p:nvSpPr>
        <p:spPr>
          <a:xfrm>
            <a:off x="4369708"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86C3CDD8-DB27-6841-A23C-C6E5F04301A1}"/>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124622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69708"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6454493"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B4FDC96A-7C8C-8A49-AAFA-A7F6C64A43C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379469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8628574E-5E5B-5748-86A9-A65320AF6C2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548678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6" name="Text Placeholder 1"/>
          <p:cNvSpPr>
            <a:spLocks noGrp="1"/>
          </p:cNvSpPr>
          <p:nvPr>
            <p:ph type="body" sz="quarter" idx="12"/>
          </p:nvPr>
        </p:nvSpPr>
        <p:spPr>
          <a:xfrm>
            <a:off x="4369708"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6454493"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041E272B-F391-2047-9F9D-C32343C7D9FD}"/>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2782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23883" y="216899"/>
            <a:ext cx="7804547" cy="442957"/>
          </a:xfrm>
          <a:prstGeom prst="rect">
            <a:avLst/>
          </a:prstGeom>
        </p:spPr>
        <p:txBody>
          <a:bodyPr/>
          <a:lstStyle>
            <a:lvl1pPr algn="l">
              <a:defRPr sz="1579">
                <a:solidFill>
                  <a:srgbClr val="619AEC"/>
                </a:solidFill>
                <a:latin typeface="+mn-lt"/>
                <a:ea typeface="IBM Plex Sans" charset="0"/>
                <a:cs typeface="IBM Plex Sans"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589F5B30-8CE3-47AF-A5B0-6928853CD17B}"/>
              </a:ext>
            </a:extLst>
          </p:cNvPr>
          <p:cNvSpPr>
            <a:spLocks noGrp="1"/>
          </p:cNvSpPr>
          <p:nvPr>
            <p:ph type="sldNum" sz="quarter" idx="10"/>
          </p:nvPr>
        </p:nvSpPr>
        <p:spPr/>
        <p:txBody>
          <a:bodyPr/>
          <a:lstStyle>
            <a:lvl1pPr>
              <a:defRPr>
                <a:solidFill>
                  <a:schemeClr val="bg1"/>
                </a:solidFill>
              </a:defRPr>
            </a:lvl1pPr>
          </a:lstStyle>
          <a:p>
            <a:pPr>
              <a:defRPr/>
            </a:pPr>
            <a:fld id="{097A49F9-EE41-484B-9C63-BD68A519AA26}" type="slidenum">
              <a:rPr lang="uk-UA" smtClean="0">
                <a:solidFill>
                  <a:prstClr val="black">
                    <a:tint val="75000"/>
                  </a:prstClr>
                </a:solidFill>
              </a:rPr>
              <a:pPr>
                <a:defRPr/>
              </a:pPr>
              <a:t>‹#›</a:t>
            </a:fld>
            <a:endParaRPr lang="uk-UA">
              <a:solidFill>
                <a:prstClr val="black">
                  <a:tint val="75000"/>
                </a:prstClr>
              </a:solidFill>
            </a:endParaRPr>
          </a:p>
        </p:txBody>
      </p:sp>
    </p:spTree>
    <p:extLst>
      <p:ext uri="{BB962C8B-B14F-4D97-AF65-F5344CB8AC3E}">
        <p14:creationId xmlns:p14="http://schemas.microsoft.com/office/powerpoint/2010/main" val="41071252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191801" y="183473"/>
            <a:ext cx="3777567" cy="3916864"/>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169569" y="0"/>
            <a:ext cx="4169569" cy="4691063"/>
          </a:xfrm>
          <a:prstGeom prst="rect">
            <a:avLst/>
          </a:prstGeom>
          <a:solidFill>
            <a:schemeClr val="tx1"/>
          </a:solidFill>
          <a:ln>
            <a:solidFill>
              <a:schemeClr val="tx1"/>
            </a:solidFill>
          </a:ln>
        </p:spPr>
        <p:txBody>
          <a:bodyPr wrap="square" lIns="0" tIns="0" rIns="0" bIns="0" rtlCol="0" anchor="ctr">
            <a:noAutofit/>
          </a:bodyPr>
          <a:lstStyle/>
          <a:p>
            <a:pPr algn="ctr"/>
            <a:endParaRPr lang="en-US" sz="1094" b="0" i="0" dirty="0">
              <a:solidFill>
                <a:srgbClr val="FFFFFF"/>
              </a:solidFill>
              <a:latin typeface="+mn-lt"/>
              <a:cs typeface="Arial"/>
            </a:endParaRPr>
          </a:p>
        </p:txBody>
      </p:sp>
      <p:sp>
        <p:nvSpPr>
          <p:cNvPr id="6" name="Text Placeholder"/>
          <p:cNvSpPr>
            <a:spLocks noGrp="1"/>
          </p:cNvSpPr>
          <p:nvPr>
            <p:ph type="body" sz="quarter" idx="12"/>
          </p:nvPr>
        </p:nvSpPr>
        <p:spPr>
          <a:xfrm>
            <a:off x="4369708" y="183473"/>
            <a:ext cx="3760951" cy="3916864"/>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75512A3E-E1BB-4040-B575-F9EE6524AAD0}"/>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6428840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F5CAA092-9E50-DF40-96ED-B39F8E499B06}"/>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7048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3916864"/>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50A4CE94-40C3-A648-AB51-9EF3083ACB17}"/>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186829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F91CB5F0-AFAD-084A-AD2B-40CD17EFA352}"/>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4302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p:cNvSpPr>
            <a:spLocks noGrp="1"/>
          </p:cNvSpPr>
          <p:nvPr>
            <p:ph type="body" sz="quarter" idx="13"/>
          </p:nvPr>
        </p:nvSpPr>
        <p:spPr>
          <a:xfrm>
            <a:off x="200139" y="1134195"/>
            <a:ext cx="3760951"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6BAECD95-960F-8848-A22E-E833C7F97D5C}"/>
              </a:ext>
            </a:extLst>
          </p:cNvPr>
          <p:cNvSpPr>
            <a:spLocks noGrp="1"/>
          </p:cNvSpPr>
          <p:nvPr>
            <p:ph type="sldNum" sz="quarter" idx="2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959716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169569" cy="2345532"/>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169569" y="0"/>
            <a:ext cx="2084785" cy="2345532"/>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254353" y="0"/>
            <a:ext cx="2084785" cy="2345532"/>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344085"/>
            <a:ext cx="4169569" cy="234697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169569" y="2344085"/>
            <a:ext cx="4169569" cy="2346979"/>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DDC16913-38B0-9846-971A-DD3176EBF0EB}"/>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79339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8339138" cy="2343446"/>
          </a:xfrm>
          <a:noFill/>
        </p:spPr>
        <p:txBody>
          <a:bodyPr lIns="182880" tIns="164592" rIns="228600" bIns="228600"/>
          <a:lstStyle>
            <a:lvl1pPr>
              <a:defRPr sz="4378"/>
            </a:lvl1pPr>
          </a:lstStyle>
          <a:p>
            <a:r>
              <a:rPr lang="en-US" dirty="0"/>
              <a:t>Click to edit Master title style</a:t>
            </a:r>
          </a:p>
        </p:txBody>
      </p:sp>
      <p:sp>
        <p:nvSpPr>
          <p:cNvPr id="13" name="Content Placeholder 1"/>
          <p:cNvSpPr>
            <a:spLocks noGrp="1"/>
          </p:cNvSpPr>
          <p:nvPr>
            <p:ph sz="quarter" idx="20"/>
          </p:nvPr>
        </p:nvSpPr>
        <p:spPr>
          <a:xfrm>
            <a:off x="0" y="2344085"/>
            <a:ext cx="2084785" cy="2346979"/>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084785" y="2344085"/>
            <a:ext cx="2084785" cy="2346979"/>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169569" y="2344083"/>
            <a:ext cx="2084785" cy="234698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254353" y="2344083"/>
            <a:ext cx="2084785" cy="2346980"/>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Slide Number Placeholder 2">
            <a:extLst>
              <a:ext uri="{FF2B5EF4-FFF2-40B4-BE49-F238E27FC236}">
                <a16:creationId xmlns:a16="http://schemas.microsoft.com/office/drawing/2014/main" id="{0B9C764A-AF75-ED4B-83A1-E5C94057AE63}"/>
              </a:ext>
            </a:extLst>
          </p:cNvPr>
          <p:cNvSpPr>
            <a:spLocks noGrp="1"/>
          </p:cNvSpPr>
          <p:nvPr>
            <p:ph type="sldNum" sz="quarter" idx="21"/>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884849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8339138" cy="1164079"/>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164079"/>
            <a:ext cx="8339138" cy="3526984"/>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A2C8AFD7-161A-2F47-AD4E-315D178C0937}"/>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259778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8339138" cy="4695233"/>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2345531"/>
            <a:ext cx="2084787" cy="2345532"/>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912">
                <a:solidFill>
                  <a:schemeClr val="tx1"/>
                </a:solidFill>
              </a:defRPr>
            </a:lvl2pPr>
            <a:lvl3pPr>
              <a:buClr>
                <a:schemeClr val="tx1"/>
              </a:buClr>
              <a:defRPr sz="912">
                <a:solidFill>
                  <a:schemeClr val="tx1"/>
                </a:solidFill>
              </a:defRPr>
            </a:lvl3pPr>
            <a:lvl4pPr>
              <a:buClr>
                <a:schemeClr val="tx1"/>
              </a:buClr>
              <a:defRPr sz="912">
                <a:solidFill>
                  <a:schemeClr val="tx1"/>
                </a:solidFill>
              </a:defRPr>
            </a:lvl4pPr>
            <a:lvl5pPr>
              <a:buClr>
                <a:schemeClr val="tx1"/>
              </a:buClr>
              <a:defRPr sz="91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AEF3B996-CD39-F249-9FDB-B4E061CC1AEC}"/>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470601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084785" cy="4695233"/>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084784" y="0"/>
            <a:ext cx="2084785" cy="4695233"/>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169569" y="0"/>
            <a:ext cx="2084785" cy="4695233"/>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254353" y="0"/>
            <a:ext cx="2084785" cy="4695233"/>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7E31156-445C-B04F-9BDA-5EEB382628F8}"/>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1279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339138" cy="4691063"/>
          </a:xfrm>
          <a:prstGeom prst="rect">
            <a:avLst/>
          </a:prstGeom>
        </p:spPr>
      </p:pic>
      <p:sp>
        <p:nvSpPr>
          <p:cNvPr id="8" name="Title 21"/>
          <p:cNvSpPr>
            <a:spLocks noGrp="1"/>
          </p:cNvSpPr>
          <p:nvPr>
            <p:ph type="title" hasCustomPrompt="1"/>
          </p:nvPr>
        </p:nvSpPr>
        <p:spPr>
          <a:xfrm>
            <a:off x="370762" y="1426980"/>
            <a:ext cx="4375843" cy="759969"/>
          </a:xfrm>
          <a:prstGeom prst="rect">
            <a:avLst/>
          </a:prstGeom>
        </p:spPr>
        <p:txBody>
          <a:bodyPr lIns="0"/>
          <a:lstStyle>
            <a:lvl1pPr algn="l">
              <a:lnSpc>
                <a:spcPts val="1667"/>
              </a:lnSpc>
              <a:defRPr sz="1579"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6" name="Rectangle 5"/>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endParaRPr lang="en-US" altLang="en-US" sz="1297" dirty="0">
              <a:solidFill>
                <a:prstClr val="white"/>
              </a:solidFill>
              <a:latin typeface="Arial"/>
              <a:ea typeface="IBM Plex Sans" charset="0"/>
              <a:cs typeface="IBM Plex Sans"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Tree>
    <p:extLst>
      <p:ext uri="{BB962C8B-B14F-4D97-AF65-F5344CB8AC3E}">
        <p14:creationId xmlns:p14="http://schemas.microsoft.com/office/powerpoint/2010/main" val="3415276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293263" y="1134195"/>
            <a:ext cx="583739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F468C3D-BA6B-334C-96AA-D5F698900B7A}"/>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7058995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1243D7D7-30E6-9747-9FC3-DA4C0DB6282C}"/>
              </a:ext>
            </a:extLst>
          </p:cNvPr>
          <p:cNvSpPr>
            <a:spLocks noGrp="1"/>
          </p:cNvSpPr>
          <p:nvPr>
            <p:ph type="sldNum" sz="quarter" idx="13"/>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603105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284924" y="1134195"/>
            <a:ext cx="1676167" cy="2966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169569" y="0"/>
            <a:ext cx="4169569" cy="4691063"/>
          </a:xfrm>
        </p:spPr>
        <p:txBody>
          <a:bodyPr lIns="91440" tIns="91440" rIns="91440" bIns="91440"/>
          <a:lstStyle/>
          <a:p>
            <a:r>
              <a:rPr lang="en-US" dirty="0"/>
              <a:t>Drag picture to placeholder or click icon to add</a:t>
            </a:r>
          </a:p>
        </p:txBody>
      </p:sp>
      <p:sp>
        <p:nvSpPr>
          <p:cNvPr id="3" name="Slide Number Placeholder 2">
            <a:extLst>
              <a:ext uri="{FF2B5EF4-FFF2-40B4-BE49-F238E27FC236}">
                <a16:creationId xmlns:a16="http://schemas.microsoft.com/office/drawing/2014/main" id="{C9179C03-CA8E-0944-B2C4-6CD09114E07B}"/>
              </a:ext>
            </a:extLst>
          </p:cNvPr>
          <p:cNvSpPr>
            <a:spLocks noGrp="1"/>
          </p:cNvSpPr>
          <p:nvPr>
            <p:ph type="sldNum" sz="quarter" idx="16"/>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079796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a:t>Click to edit Master title style</a:t>
            </a:r>
          </a:p>
        </p:txBody>
      </p:sp>
      <p:sp>
        <p:nvSpPr>
          <p:cNvPr id="6" name="Text Placeholder 1"/>
          <p:cNvSpPr>
            <a:spLocks noGrp="1"/>
          </p:cNvSpPr>
          <p:nvPr>
            <p:ph type="body" sz="quarter" idx="12"/>
          </p:nvPr>
        </p:nvSpPr>
        <p:spPr>
          <a:xfrm>
            <a:off x="200139"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284924" y="1134195"/>
            <a:ext cx="1676167" cy="2966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353030" y="1109176"/>
            <a:ext cx="3777630" cy="2991161"/>
          </a:xfrm>
        </p:spPr>
        <p:txBody>
          <a:bodyPr/>
          <a:lstStyle>
            <a:lvl1pPr>
              <a:defRPr sz="218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2A75057F-8A7C-0540-812B-AB4CE4957F60}"/>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516794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00139" y="183473"/>
            <a:ext cx="1676167" cy="39168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284925" y="183473"/>
            <a:ext cx="5845674" cy="3916864"/>
          </a:xfrm>
        </p:spPr>
        <p:txBody>
          <a:bodyPr lIns="0" tIns="0" rIns="91440" bIns="91440"/>
          <a:lstStyle/>
          <a:p>
            <a:r>
              <a:rPr lang="en-US" dirty="0"/>
              <a:t>Click icon to add table</a:t>
            </a:r>
          </a:p>
        </p:txBody>
      </p:sp>
      <p:sp>
        <p:nvSpPr>
          <p:cNvPr id="2" name="Slide Number Placeholder 1">
            <a:extLst>
              <a:ext uri="{FF2B5EF4-FFF2-40B4-BE49-F238E27FC236}">
                <a16:creationId xmlns:a16="http://schemas.microsoft.com/office/drawing/2014/main" id="{FCF77EBD-89BA-264F-A51C-CBDEAD3A1B35}"/>
              </a:ext>
            </a:extLst>
          </p:cNvPr>
          <p:cNvSpPr>
            <a:spLocks noGrp="1"/>
          </p:cNvSpPr>
          <p:nvPr>
            <p:ph type="sldNum" sz="quarter" idx="14"/>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3166004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FE399-C289-5549-8D45-19D0F860EB9A}"/>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1175708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377F55-5405-5642-9594-50B426ECDD11}"/>
              </a:ext>
            </a:extLst>
          </p:cNvPr>
          <p:cNvSpPr>
            <a:spLocks noGrp="1"/>
          </p:cNvSpPr>
          <p:nvPr>
            <p:ph type="sldNum" sz="quarter" idx="10"/>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29296600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191800" y="183473"/>
            <a:ext cx="3777630" cy="733891"/>
          </a:xfrm>
        </p:spPr>
        <p:txBody>
          <a:bodyPr/>
          <a:lstStyle/>
          <a:p>
            <a:r>
              <a:rPr lang="en-US" dirty="0"/>
              <a:t>Click to edit Master title style</a:t>
            </a:r>
          </a:p>
        </p:txBody>
      </p:sp>
      <p:sp>
        <p:nvSpPr>
          <p:cNvPr id="8" name="Text Placeholder 1"/>
          <p:cNvSpPr>
            <a:spLocks noGrp="1"/>
          </p:cNvSpPr>
          <p:nvPr>
            <p:ph type="body" sz="quarter" idx="13"/>
          </p:nvPr>
        </p:nvSpPr>
        <p:spPr>
          <a:xfrm>
            <a:off x="200139" y="1150874"/>
            <a:ext cx="3760951" cy="1194657"/>
          </a:xfrm>
        </p:spPr>
        <p:txBody>
          <a:bodyPr/>
          <a:lstStyle>
            <a:lvl1pPr>
              <a:spcBef>
                <a:spcPts val="0"/>
              </a:spcBef>
              <a:defRPr sz="912"/>
            </a:lvl1pPr>
            <a:lvl2pPr marL="0" indent="0">
              <a:spcBef>
                <a:spcPts val="0"/>
              </a:spcBef>
              <a:buNone/>
              <a:defRPr/>
            </a:lvl2pPr>
            <a:lvl3pPr marL="183873" indent="0">
              <a:buNone/>
              <a:defRPr/>
            </a:lvl3pPr>
            <a:lvl4pPr marL="396703" indent="0">
              <a:buNone/>
              <a:defRPr/>
            </a:lvl4pPr>
            <a:lvl5pPr marL="57623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00139" y="2927224"/>
            <a:ext cx="5845736" cy="1192572"/>
          </a:xfrm>
        </p:spPr>
        <p:txBody>
          <a:bodyPr anchor="b"/>
          <a:lstStyle>
            <a:lvl1pPr>
              <a:spcBef>
                <a:spcPts val="274"/>
              </a:spcBef>
              <a:defRPr sz="547"/>
            </a:lvl1pPr>
            <a:lvl2pPr>
              <a:defRPr sz="547"/>
            </a:lvl2pPr>
            <a:lvl3pPr>
              <a:defRPr sz="547"/>
            </a:lvl3pPr>
            <a:lvl4pPr>
              <a:defRPr sz="547"/>
            </a:lvl4pPr>
            <a:lvl5pPr>
              <a:defRPr sz="547"/>
            </a:lvl5pPr>
          </a:lstStyle>
          <a:p>
            <a:pPr lvl="0"/>
            <a:r>
              <a:rPr lang="en-US" dirty="0"/>
              <a:t>Click to edit Master text styles</a:t>
            </a:r>
          </a:p>
        </p:txBody>
      </p:sp>
      <p:sp>
        <p:nvSpPr>
          <p:cNvPr id="3" name="Slide Number Placeholder 2">
            <a:extLst>
              <a:ext uri="{FF2B5EF4-FFF2-40B4-BE49-F238E27FC236}">
                <a16:creationId xmlns:a16="http://schemas.microsoft.com/office/drawing/2014/main" id="{91601F68-8076-A34E-8F1A-3B55A05B6BFB}"/>
              </a:ext>
            </a:extLst>
          </p:cNvPr>
          <p:cNvSpPr>
            <a:spLocks noGrp="1"/>
          </p:cNvSpPr>
          <p:nvPr>
            <p:ph type="sldNum" sz="quarter" idx="15"/>
          </p:nvPr>
        </p:nvSpPr>
        <p:spPr/>
        <p:txBody>
          <a:bodyPr/>
          <a:lstStyle/>
          <a:p>
            <a:fld id="{C2DE3E4A-2FB8-174A-BF23-F19C68D3EB76}" type="slidenum">
              <a:rPr lang="en-BR" smtClean="0"/>
              <a:t>‹#›</a:t>
            </a:fld>
            <a:endParaRPr lang="en-BR"/>
          </a:p>
        </p:txBody>
      </p:sp>
    </p:spTree>
    <p:extLst>
      <p:ext uri="{BB962C8B-B14F-4D97-AF65-F5344CB8AC3E}">
        <p14:creationId xmlns:p14="http://schemas.microsoft.com/office/powerpoint/2010/main" val="4226343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577873" y="2109436"/>
            <a:ext cx="1183392" cy="472191"/>
          </a:xfrm>
          <a:prstGeom prst="rect">
            <a:avLst/>
          </a:prstGeom>
        </p:spPr>
      </p:pic>
    </p:spTree>
    <p:extLst>
      <p:ext uri="{BB962C8B-B14F-4D97-AF65-F5344CB8AC3E}">
        <p14:creationId xmlns:p14="http://schemas.microsoft.com/office/powerpoint/2010/main" val="951336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cover">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B05AF2-CF65-CD48-9489-68F523A88031}"/>
              </a:ext>
            </a:extLst>
          </p:cNvPr>
          <p:cNvSpPr/>
          <p:nvPr/>
        </p:nvSpPr>
        <p:spPr bwMode="auto">
          <a:xfrm>
            <a:off x="0" y="139672"/>
            <a:ext cx="8339138" cy="471942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2831" tIns="32831" rIns="32831" bIns="32831" numCol="1" rtlCol="0" anchor="t" anchorCtr="0" compatLnSpc="1">
            <a:prstTxWarp prst="textNoShape">
              <a:avLst/>
            </a:prstTxWarp>
          </a:bodyPr>
          <a:lstStyle/>
          <a:p>
            <a:pPr marL="0" marR="0" indent="0" algn="l" defTabSz="833933" rtl="0" eaLnBrk="1" fontAlgn="base" latinLnBrk="0" hangingPunct="1">
              <a:lnSpc>
                <a:spcPct val="90000"/>
              </a:lnSpc>
              <a:spcBef>
                <a:spcPct val="0"/>
              </a:spcBef>
              <a:spcAft>
                <a:spcPct val="0"/>
              </a:spcAft>
              <a:buClrTx/>
              <a:buSzTx/>
              <a:buFontTx/>
              <a:buNone/>
              <a:tabLst/>
            </a:pPr>
            <a:endParaRPr kumimoji="0" lang="en-US" sz="1824" b="0" i="0" u="none" strike="noStrike" cap="none" normalizeH="0" baseline="0" dirty="0">
              <a:ln>
                <a:noFill/>
              </a:ln>
              <a:solidFill>
                <a:schemeClr val="bg2"/>
              </a:solidFill>
              <a:effectLst/>
              <a:latin typeface="HelvNeue Light for IBM" pitchFamily="34" charset="0"/>
            </a:endParaRPr>
          </a:p>
        </p:txBody>
      </p:sp>
      <p:sp>
        <p:nvSpPr>
          <p:cNvPr id="12" name="Title 1">
            <a:extLst>
              <a:ext uri="{FF2B5EF4-FFF2-40B4-BE49-F238E27FC236}">
                <a16:creationId xmlns:a16="http://schemas.microsoft.com/office/drawing/2014/main" id="{4816D6ED-0863-764E-B2E7-F16593AD2403}"/>
              </a:ext>
            </a:extLst>
          </p:cNvPr>
          <p:cNvSpPr>
            <a:spLocks noGrp="1"/>
          </p:cNvSpPr>
          <p:nvPr>
            <p:ph type="title"/>
          </p:nvPr>
        </p:nvSpPr>
        <p:spPr>
          <a:xfrm>
            <a:off x="191800" y="183473"/>
            <a:ext cx="3069277" cy="3916864"/>
          </a:xfrm>
        </p:spPr>
        <p:txBody>
          <a:bodyPr/>
          <a:lstStyle>
            <a:lvl1pPr>
              <a:defRPr sz="1642">
                <a:solidFill>
                  <a:schemeClr val="bg2"/>
                </a:solidFill>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9A1A1C0E-2CFC-E243-9ED0-9400792113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8989" y="4323987"/>
            <a:ext cx="357385" cy="144894"/>
          </a:xfrm>
          <a:prstGeom prst="rect">
            <a:avLst/>
          </a:prstGeom>
        </p:spPr>
      </p:pic>
      <p:sp>
        <p:nvSpPr>
          <p:cNvPr id="9" name="Footer Placeholder 1">
            <a:extLst>
              <a:ext uri="{FF2B5EF4-FFF2-40B4-BE49-F238E27FC236}">
                <a16:creationId xmlns:a16="http://schemas.microsoft.com/office/drawing/2014/main" id="{767C3530-B391-9141-A5A5-9A2D2F6E0672}"/>
              </a:ext>
            </a:extLst>
          </p:cNvPr>
          <p:cNvSpPr>
            <a:spLocks noGrp="1"/>
          </p:cNvSpPr>
          <p:nvPr>
            <p:ph type="ftr" sz="quarter" idx="10"/>
          </p:nvPr>
        </p:nvSpPr>
        <p:spPr>
          <a:xfrm>
            <a:off x="208539" y="4366743"/>
            <a:ext cx="3752552" cy="152025"/>
          </a:xfrm>
        </p:spPr>
        <p:txBody>
          <a:bodyPr/>
          <a:lstStyle>
            <a:lvl1pPr>
              <a:defRPr>
                <a:solidFill>
                  <a:schemeClr val="bg2"/>
                </a:solidFill>
              </a:defRPr>
            </a:lvl1pPr>
          </a:lstStyle>
          <a:p>
            <a:r>
              <a:rPr lang="en-US" dirty="0"/>
              <a:t>© 2022 IBM Corporation</a:t>
            </a:r>
          </a:p>
        </p:txBody>
      </p:sp>
      <p:pic>
        <p:nvPicPr>
          <p:cNvPr id="4" name="Picture 3" descr="A picture containing table, photo, computer, screen&#10;&#10;Description automatically generated">
            <a:extLst>
              <a:ext uri="{FF2B5EF4-FFF2-40B4-BE49-F238E27FC236}">
                <a16:creationId xmlns:a16="http://schemas.microsoft.com/office/drawing/2014/main" id="{A443A10B-7914-4D40-B656-638A3E9AC579}"/>
              </a:ext>
            </a:extLst>
          </p:cNvPr>
          <p:cNvPicPr>
            <a:picLocks noChangeAspect="1"/>
          </p:cNvPicPr>
          <p:nvPr userDrawn="1"/>
        </p:nvPicPr>
        <p:blipFill>
          <a:blip r:embed="rId3"/>
          <a:stretch>
            <a:fillRect/>
          </a:stretch>
        </p:blipFill>
        <p:spPr>
          <a:xfrm>
            <a:off x="4921017" y="685480"/>
            <a:ext cx="3056287" cy="2450235"/>
          </a:xfrm>
          <a:prstGeom prst="rect">
            <a:avLst/>
          </a:prstGeom>
        </p:spPr>
      </p:pic>
    </p:spTree>
    <p:extLst>
      <p:ext uri="{BB962C8B-B14F-4D97-AF65-F5344CB8AC3E}">
        <p14:creationId xmlns:p14="http://schemas.microsoft.com/office/powerpoint/2010/main" val="4172068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312347" y="205796"/>
            <a:ext cx="7693808" cy="625475"/>
          </a:xfrm>
          <a:prstGeom prst="rect">
            <a:avLst/>
          </a:prstGeom>
        </p:spPr>
        <p:txBody>
          <a:bodyPr lIns="0" tIns="0" rIns="0" bIns="0"/>
          <a:lstStyle/>
          <a:p>
            <a:r>
              <a:rPr lang="en-US"/>
              <a:t>Click to edit Master title style</a:t>
            </a:r>
            <a:endParaRPr lang="en-US" dirty="0"/>
          </a:p>
        </p:txBody>
      </p:sp>
    </p:spTree>
    <p:extLst>
      <p:ext uri="{BB962C8B-B14F-4D97-AF65-F5344CB8AC3E}">
        <p14:creationId xmlns:p14="http://schemas.microsoft.com/office/powerpoint/2010/main" val="32837195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67397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9" y="1025779"/>
            <a:ext cx="3752612" cy="3270424"/>
          </a:xfrm>
        </p:spPr>
        <p:txBody>
          <a:bodyPr/>
          <a:lstStyle>
            <a:lvl1pPr>
              <a:spcBef>
                <a:spcPts val="0"/>
              </a:spcBef>
              <a:defRPr sz="127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378048" y="1025779"/>
            <a:ext cx="3752612"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5161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60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8" name="Text Placeholder 7"/>
          <p:cNvSpPr>
            <a:spLocks noGrp="1"/>
          </p:cNvSpPr>
          <p:nvPr>
            <p:ph type="body" sz="quarter" idx="12"/>
          </p:nvPr>
        </p:nvSpPr>
        <p:spPr>
          <a:xfrm>
            <a:off x="208478"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576A070B-F3B7-E94A-B79D-1AAF283CF240}"/>
              </a:ext>
            </a:extLst>
          </p:cNvPr>
          <p:cNvSpPr>
            <a:spLocks noGrp="1"/>
          </p:cNvSpPr>
          <p:nvPr>
            <p:ph type="body" sz="quarter" idx="14"/>
          </p:nvPr>
        </p:nvSpPr>
        <p:spPr>
          <a:xfrm>
            <a:off x="2293263"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378047"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7">
            <a:extLst>
              <a:ext uri="{FF2B5EF4-FFF2-40B4-BE49-F238E27FC236}">
                <a16:creationId xmlns:a16="http://schemas.microsoft.com/office/drawing/2014/main" id="{384EF5C7-48E4-5A4C-9437-C1F1FF1A70B5}"/>
              </a:ext>
            </a:extLst>
          </p:cNvPr>
          <p:cNvSpPr>
            <a:spLocks noGrp="1"/>
          </p:cNvSpPr>
          <p:nvPr>
            <p:ph type="body" sz="quarter" idx="15"/>
          </p:nvPr>
        </p:nvSpPr>
        <p:spPr>
          <a:xfrm>
            <a:off x="6462832" y="1025779"/>
            <a:ext cx="1667828"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426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254353" y="0"/>
            <a:ext cx="2084785" cy="4691063"/>
          </a:xfrm>
        </p:spPr>
        <p:txBody>
          <a:bodyPr lIns="91440" tIns="91440" rIns="91440" bIns="91440"/>
          <a:lstStyle>
            <a:lvl1pPr>
              <a:defRPr/>
            </a:lvl1pPr>
          </a:lstStyle>
          <a:p>
            <a:r>
              <a:rPr lang="en-US" dirty="0"/>
              <a:t>Drag picture to placeholder or click icon to add</a:t>
            </a:r>
          </a:p>
        </p:txBody>
      </p:sp>
      <p:sp>
        <p:nvSpPr>
          <p:cNvPr id="3" name="Footer Placeholder 2"/>
          <p:cNvSpPr>
            <a:spLocks noGrp="1"/>
          </p:cNvSpPr>
          <p:nvPr>
            <p:ph type="ftr" sz="quarter" idx="10"/>
          </p:nvPr>
        </p:nvSpPr>
        <p:spPr/>
        <p:txBody>
          <a:bodyPr/>
          <a:lstStyle/>
          <a:p>
            <a:r>
              <a:rPr lang="en-US" dirty="0"/>
              <a:t>© 2022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a:t>
            </a:fld>
            <a:endParaRPr lang="en-US"/>
          </a:p>
        </p:txBody>
      </p:sp>
      <p:sp>
        <p:nvSpPr>
          <p:cNvPr id="10" name="Text Placeholder 7">
            <a:extLst>
              <a:ext uri="{FF2B5EF4-FFF2-40B4-BE49-F238E27FC236}">
                <a16:creationId xmlns:a16="http://schemas.microsoft.com/office/drawing/2014/main" id="{138AF352-015C-1840-809B-A8D2D4E0D5BB}"/>
              </a:ext>
            </a:extLst>
          </p:cNvPr>
          <p:cNvSpPr>
            <a:spLocks noGrp="1"/>
          </p:cNvSpPr>
          <p:nvPr>
            <p:ph type="body" sz="quarter" idx="12"/>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5F33686E-40E3-FD47-8259-982DB67366A2}"/>
              </a:ext>
            </a:extLst>
          </p:cNvPr>
          <p:cNvSpPr>
            <a:spLocks noGrp="1"/>
          </p:cNvSpPr>
          <p:nvPr>
            <p:ph type="title"/>
          </p:nvPr>
        </p:nvSpPr>
        <p:spPr>
          <a:xfrm>
            <a:off x="208479" y="183473"/>
            <a:ext cx="3752612" cy="786098"/>
          </a:xfrm>
        </p:spPr>
        <p:txBody>
          <a:bodyPr/>
          <a:lstStyle/>
          <a:p>
            <a:r>
              <a:rPr lang="en-US"/>
              <a:t>Click to edit Master title style</a:t>
            </a:r>
            <a:endParaRPr lang="en-US" dirty="0"/>
          </a:p>
        </p:txBody>
      </p:sp>
    </p:spTree>
    <p:extLst>
      <p:ext uri="{BB962C8B-B14F-4D97-AF65-F5344CB8AC3E}">
        <p14:creationId xmlns:p14="http://schemas.microsoft.com/office/powerpoint/2010/main" val="3921352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34748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299207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6575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07997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7931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3166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399910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81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8" y="1993850"/>
            <a:ext cx="1178363" cy="479820"/>
          </a:xfrm>
          <a:prstGeom prst="rect">
            <a:avLst/>
          </a:prstGeom>
        </p:spPr>
      </p:pic>
    </p:spTree>
    <p:extLst>
      <p:ext uri="{BB962C8B-B14F-4D97-AF65-F5344CB8AC3E}">
        <p14:creationId xmlns:p14="http://schemas.microsoft.com/office/powerpoint/2010/main" val="381600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166496" y="4472803"/>
            <a:ext cx="334433" cy="125964"/>
          </a:xfrm>
          <a:prstGeom prst="rect">
            <a:avLst/>
          </a:prstGeom>
        </p:spPr>
        <p:txBody>
          <a:bodyPr/>
          <a:lstStyle>
            <a:lvl1pPr eaLnBrk="0" hangingPunct="0">
              <a:defRPr>
                <a:latin typeface="Arial" panose="020B0604020202020204" pitchFamily="34" charset="0"/>
              </a:defRPr>
            </a:lvl1pPr>
          </a:lstStyle>
          <a:p>
            <a:pPr>
              <a:defRPr/>
            </a:pPr>
            <a:fld id="{16281348-EEEC-4D52-B759-E41A27ECC2C8}" type="slidenum">
              <a:rPr lang="uk-UA" smtClean="0">
                <a:solidFill>
                  <a:prstClr val="black">
                    <a:tint val="75000"/>
                  </a:prstClr>
                </a:solidFill>
              </a:rPr>
              <a:pPr>
                <a:defRPr/>
              </a:pPr>
              <a:t>‹#›</a:t>
            </a:fld>
            <a:endParaRPr lang="uk-UA">
              <a:solidFill>
                <a:prstClr val="black">
                  <a:tint val="75000"/>
                </a:prstClr>
              </a:solidFill>
            </a:endParaRPr>
          </a:p>
        </p:txBody>
      </p:sp>
      <p:sp>
        <p:nvSpPr>
          <p:cNvPr id="3" name="Rectangle 8"/>
          <p:cNvSpPr>
            <a:spLocks noGrp="1" noChangeArrowheads="1"/>
          </p:cNvSpPr>
          <p:nvPr>
            <p:ph type="dt" sz="half" idx="11"/>
          </p:nvPr>
        </p:nvSpPr>
        <p:spPr>
          <a:xfrm>
            <a:off x="500929" y="4472803"/>
            <a:ext cx="916437" cy="125964"/>
          </a:xfrm>
          <a:prstGeom prst="rect">
            <a:avLst/>
          </a:prstGeom>
        </p:spPr>
        <p:txBody>
          <a:bodyPr/>
          <a:lstStyle>
            <a:lvl1pPr>
              <a:defRPr>
                <a:latin typeface="Arial" panose="020B0604020202020204" pitchFamily="34" charset="0"/>
              </a:defRPr>
            </a:lvl1pPr>
          </a:lstStyle>
          <a:p>
            <a:pPr eaLnBrk="1" hangingPunct="1">
              <a:defRPr/>
            </a:pPr>
            <a:endParaRPr lang="en-US" sz="1010">
              <a:solidFill>
                <a:prstClr val="black">
                  <a:tint val="75000"/>
                </a:prstClr>
              </a:solidFill>
              <a:cs typeface="Arial" panose="020B0604020202020204" pitchFamily="34" charset="0"/>
            </a:endParaRPr>
          </a:p>
        </p:txBody>
      </p:sp>
    </p:spTree>
    <p:extLst>
      <p:ext uri="{BB962C8B-B14F-4D97-AF65-F5344CB8AC3E}">
        <p14:creationId xmlns:p14="http://schemas.microsoft.com/office/powerpoint/2010/main" val="18365952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6462832" y="1025779"/>
            <a:ext cx="1667828"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1B9DBCD7-9370-D24E-9F10-C0C9036F43E2}"/>
              </a:ext>
            </a:extLst>
          </p:cNvPr>
          <p:cNvSpPr>
            <a:spLocks noGrp="1"/>
          </p:cNvSpPr>
          <p:nvPr>
            <p:ph type="body" sz="quarter" idx="13"/>
          </p:nvPr>
        </p:nvSpPr>
        <p:spPr>
          <a:xfrm>
            <a:off x="208478" y="1025779"/>
            <a:ext cx="5837397" cy="3270424"/>
          </a:xfrm>
        </p:spPr>
        <p:txBody>
          <a:bodyPr/>
          <a:lstStyle>
            <a:lvl1pPr>
              <a:spcBef>
                <a:spcPts val="0"/>
              </a:spcBef>
              <a:defRPr sz="127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78DBDC59-D305-EC46-810C-536485FCCD57}"/>
              </a:ext>
            </a:extLst>
          </p:cNvPr>
          <p:cNvSpPr>
            <a:spLocks noGrp="1"/>
          </p:cNvSpPr>
          <p:nvPr>
            <p:ph type="title"/>
          </p:nvPr>
        </p:nvSpPr>
        <p:spPr>
          <a:xfrm>
            <a:off x="208479" y="183473"/>
            <a:ext cx="3752612" cy="780454"/>
          </a:xfrm>
        </p:spPr>
        <p:txBody>
          <a:bodyPr/>
          <a:lstStyle/>
          <a:p>
            <a:r>
              <a:rPr lang="en-US"/>
              <a:t>Click to edit Master title style</a:t>
            </a:r>
            <a:endParaRPr lang="en-US" dirty="0"/>
          </a:p>
        </p:txBody>
      </p:sp>
    </p:spTree>
    <p:extLst>
      <p:ext uri="{BB962C8B-B14F-4D97-AF65-F5344CB8AC3E}">
        <p14:creationId xmlns:p14="http://schemas.microsoft.com/office/powerpoint/2010/main" val="38500580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08478" y="4403344"/>
            <a:ext cx="5837397" cy="125095"/>
          </a:xfrm>
        </p:spPr>
        <p:txBody>
          <a:bodyPr/>
          <a:lstStyle>
            <a:lvl1pPr>
              <a:defRPr>
                <a:solidFill>
                  <a:schemeClr val="tx1"/>
                </a:solidFill>
              </a:defRPr>
            </a:lvl1pPr>
          </a:lstStyle>
          <a:p>
            <a:r>
              <a:rPr lang="en-US" dirty="0"/>
              <a:t>© 2022 IBM Corporation</a:t>
            </a:r>
          </a:p>
        </p:txBody>
      </p:sp>
      <p:sp>
        <p:nvSpPr>
          <p:cNvPr id="4" name="Title 3"/>
          <p:cNvSpPr>
            <a:spLocks noGrp="1"/>
          </p:cNvSpPr>
          <p:nvPr>
            <p:ph type="title"/>
          </p:nvPr>
        </p:nvSpPr>
        <p:spPr>
          <a:xfrm>
            <a:off x="208478" y="185856"/>
            <a:ext cx="3752613" cy="4085328"/>
          </a:xfrm>
        </p:spPr>
        <p:txBody>
          <a:bodyPr/>
          <a:lstStyle>
            <a:lvl1pPr>
              <a:lnSpc>
                <a:spcPct val="90000"/>
              </a:lnSpc>
              <a:defRPr sz="2189"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54982" y="4291440"/>
            <a:ext cx="475678" cy="192869"/>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54982" y="4291454"/>
            <a:ext cx="475678" cy="1928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281211" y="825819"/>
            <a:ext cx="2189532" cy="2735723"/>
          </a:xfrm>
          <a:prstGeom prst="rect">
            <a:avLst/>
          </a:prstGeom>
          <a:noFill/>
        </p:spPr>
      </p:pic>
    </p:spTree>
    <p:extLst>
      <p:ext uri="{BB962C8B-B14F-4D97-AF65-F5344CB8AC3E}">
        <p14:creationId xmlns:p14="http://schemas.microsoft.com/office/powerpoint/2010/main" val="29700699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 2022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08479" y="183473"/>
            <a:ext cx="3752612" cy="40984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347640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25084"/>
            <a:ext cx="3752612" cy="3269150"/>
          </a:xfrm>
        </p:spPr>
        <p:txBody>
          <a:bodyPr/>
          <a:lstStyle>
            <a:lvl1pPr marL="0" indent="0">
              <a:spcBef>
                <a:spcPts val="0"/>
              </a:spcBef>
              <a:tabLst>
                <a:tab pos="3593440" algn="dec"/>
              </a:tabLst>
              <a:defRPr/>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378048" y="1025084"/>
            <a:ext cx="3752612" cy="3269150"/>
          </a:xfrm>
        </p:spPr>
        <p:txBody>
          <a:bodyPr/>
          <a:lstStyle>
            <a:lvl1pPr marL="0" indent="0">
              <a:spcBef>
                <a:spcPts val="0"/>
              </a:spcBef>
              <a:tabLst>
                <a:tab pos="359344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1003"/>
              </a:spcBef>
              <a:spcAft>
                <a:spcPts val="0"/>
              </a:spcAft>
              <a:buClrTx/>
              <a:buSzTx/>
              <a:buFont typeface="Arial"/>
              <a:buNone/>
              <a:tabLst>
                <a:tab pos="3669304"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7403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787776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08479" y="191813"/>
            <a:ext cx="3752612" cy="915509"/>
          </a:xfrm>
        </p:spPr>
        <p:txBody>
          <a:bodyPr/>
          <a:lstStyle>
            <a:lvl1pPr>
              <a:defRPr sz="1459">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9" y="1378594"/>
            <a:ext cx="3752612" cy="2835487"/>
          </a:xfrm>
        </p:spPr>
        <p:txBody>
          <a:bodyPr/>
          <a:lstStyle>
            <a:lvl1pPr>
              <a:lnSpc>
                <a:spcPct val="90000"/>
              </a:lnSpc>
              <a:spcBef>
                <a:spcPts val="0"/>
              </a:spcBef>
              <a:defRPr sz="8755"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169569" y="0"/>
            <a:ext cx="4169569" cy="4691063"/>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46897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241851"/>
            <a:ext cx="7922181" cy="4080067"/>
          </a:xfrm>
        </p:spPr>
        <p:txBody>
          <a:bodyPr/>
          <a:lstStyle>
            <a:lvl1pPr>
              <a:lnSpc>
                <a:spcPct val="90000"/>
              </a:lnSpc>
              <a:defRPr sz="8755"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1997205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4730858" cy="4123142"/>
          </a:xfrm>
        </p:spPr>
        <p:txBody>
          <a:bodyPr/>
          <a:lstStyle>
            <a:lvl1pPr marL="107137" indent="-107137">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Tree>
    <p:extLst>
      <p:ext uri="{BB962C8B-B14F-4D97-AF65-F5344CB8AC3E}">
        <p14:creationId xmlns:p14="http://schemas.microsoft.com/office/powerpoint/2010/main" val="18783964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394734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450342"/>
            <a:ext cx="3752612" cy="3830310"/>
          </a:xfrm>
        </p:spPr>
        <p:txBody>
          <a:bodyPr/>
          <a:lstStyle>
            <a:lvl1pPr>
              <a:spcBef>
                <a:spcPts val="1003"/>
              </a:spcBef>
              <a:spcAft>
                <a:spcPts val="0"/>
              </a:spcAft>
              <a:defRPr/>
            </a:lvl1pPr>
            <a:lvl2pPr>
              <a:spcBef>
                <a:spcPts val="1003"/>
              </a:spcBef>
              <a:defRPr/>
            </a:lvl2pPr>
            <a:lvl3pPr>
              <a:spcBef>
                <a:spcPts val="1003"/>
              </a:spcBef>
              <a:defRPr/>
            </a:lvl3pPr>
            <a:lvl4pPr>
              <a:spcBef>
                <a:spcPts val="1003"/>
              </a:spcBef>
              <a:defRPr/>
            </a:lvl4pPr>
            <a:lvl5pPr>
              <a:spcBef>
                <a:spcPts val="1003"/>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2921"/>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143246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7922181" cy="520426"/>
          </a:xfrm>
        </p:spPr>
        <p:txBody>
          <a:bodyPr/>
          <a:lstStyle>
            <a:lvl1pPr>
              <a:defRPr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 2022 IBM Corporation</a:t>
            </a:r>
          </a:p>
        </p:txBody>
      </p:sp>
      <p:sp>
        <p:nvSpPr>
          <p:cNvPr id="8" name="Text Placeholder 7"/>
          <p:cNvSpPr>
            <a:spLocks noGrp="1"/>
          </p:cNvSpPr>
          <p:nvPr>
            <p:ph type="body" sz="quarter" idx="12"/>
          </p:nvPr>
        </p:nvSpPr>
        <p:spPr>
          <a:xfrm>
            <a:off x="208478" y="856921"/>
            <a:ext cx="7922180" cy="3439283"/>
          </a:xfrm>
        </p:spPr>
        <p:txBody>
          <a:bodyPr/>
          <a:lstStyle>
            <a:lvl1pPr marL="158447" indent="-158447">
              <a:spcBef>
                <a:spcPts val="365"/>
              </a:spcBef>
              <a:spcAft>
                <a:spcPts val="365"/>
              </a:spcAft>
              <a:buFont typeface="Arial" panose="020B0604020202020204" pitchFamily="34" charset="0"/>
              <a:buChar char="•"/>
              <a:defRPr sz="1824"/>
            </a:lvl1pPr>
            <a:lvl2pPr marL="358591">
              <a:spcBef>
                <a:spcPts val="365"/>
              </a:spcBef>
              <a:spcAft>
                <a:spcPts val="365"/>
              </a:spcAft>
              <a:buSzPct val="75000"/>
              <a:buFont typeface="Courier New" panose="02070309020205020404" pitchFamily="49" charset="0"/>
              <a:buChar char="o"/>
              <a:defRPr sz="1642"/>
            </a:lvl2pPr>
            <a:lvl3pPr marL="567074">
              <a:spcBef>
                <a:spcPts val="365"/>
              </a:spcBef>
              <a:spcAft>
                <a:spcPts val="365"/>
              </a:spcAft>
              <a:buSzPct val="100000"/>
              <a:buFont typeface="System Font Regular"/>
              <a:buChar char="-"/>
              <a:defRPr sz="1642"/>
            </a:lvl3pPr>
            <a:lvl4pPr>
              <a:spcBef>
                <a:spcPts val="547"/>
              </a:spcBef>
              <a:defRPr sz="1459"/>
            </a:lvl4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7484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Tree>
    <p:extLst>
      <p:ext uri="{BB962C8B-B14F-4D97-AF65-F5344CB8AC3E}">
        <p14:creationId xmlns:p14="http://schemas.microsoft.com/office/powerpoint/2010/main" val="3776501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997285"/>
            <a:ext cx="3752612" cy="3273900"/>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997286"/>
            <a:ext cx="3752612" cy="3273899"/>
          </a:xfrm>
        </p:spPr>
        <p:txBody>
          <a:bodyPr/>
          <a:lstStyle>
            <a:lvl1pPr>
              <a:defRPr sz="145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5181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5798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Content Placeholder 5"/>
          <p:cNvSpPr>
            <a:spLocks noGrp="1"/>
          </p:cNvSpPr>
          <p:nvPr>
            <p:ph sz="quarter" idx="12"/>
          </p:nvPr>
        </p:nvSpPr>
        <p:spPr>
          <a:xfrm>
            <a:off x="208479" y="907950"/>
            <a:ext cx="3752612" cy="3363235"/>
          </a:xfrm>
        </p:spPr>
        <p:txBody>
          <a:bodyPr/>
          <a:lstStyle>
            <a:lvl1pPr>
              <a:defRPr sz="2189"/>
            </a:lvl1pPr>
          </a:lstStyle>
          <a:p>
            <a:pPr lvl="0"/>
            <a:r>
              <a:rPr lang="en-US" dirty="0"/>
              <a:t>Click to edit Master text styles</a:t>
            </a:r>
          </a:p>
        </p:txBody>
      </p:sp>
      <p:sp>
        <p:nvSpPr>
          <p:cNvPr id="8" name="Content Placeholder 7"/>
          <p:cNvSpPr>
            <a:spLocks noGrp="1"/>
          </p:cNvSpPr>
          <p:nvPr>
            <p:ph sz="quarter" idx="13"/>
          </p:nvPr>
        </p:nvSpPr>
        <p:spPr>
          <a:xfrm>
            <a:off x="4378048" y="1018425"/>
            <a:ext cx="3752612" cy="3252759"/>
          </a:xfrm>
        </p:spPr>
        <p:txBody>
          <a:bodyPr/>
          <a:lstStyle>
            <a:lvl1pPr>
              <a:defRPr sz="1277"/>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5604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8" y="375285"/>
            <a:ext cx="5837397"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8" y="997285"/>
            <a:ext cx="1667828" cy="3273899"/>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6462832" y="997285"/>
            <a:ext cx="1667828" cy="3273899"/>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2100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375285"/>
            <a:ext cx="3752612" cy="5837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7" name="Text Placeholder 6"/>
          <p:cNvSpPr>
            <a:spLocks noGrp="1"/>
          </p:cNvSpPr>
          <p:nvPr>
            <p:ph type="body" sz="quarter" idx="14"/>
          </p:nvPr>
        </p:nvSpPr>
        <p:spPr>
          <a:xfrm>
            <a:off x="208479" y="1000760"/>
            <a:ext cx="3752612" cy="3270424"/>
          </a:xfrm>
        </p:spPr>
        <p:txBody>
          <a:bodyPr/>
          <a:lstStyle>
            <a:lvl1pPr>
              <a:defRPr sz="145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4652131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58377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4"/>
          </p:nvPr>
        </p:nvSpPr>
        <p:spPr>
          <a:xfrm>
            <a:off x="208478" y="1000760"/>
            <a:ext cx="1667828" cy="3270424"/>
          </a:xfrm>
        </p:spPr>
        <p:txBody>
          <a:bodyPr/>
          <a:lstStyle>
            <a:lvl1pPr>
              <a:spcBef>
                <a:spcPts val="1003"/>
              </a:spcBef>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293263" y="1000760"/>
            <a:ext cx="1667828" cy="3270424"/>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2611438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7"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
        <p:nvSpPr>
          <p:cNvPr id="10" name="Text Placeholder 9"/>
          <p:cNvSpPr>
            <a:spLocks noGrp="1"/>
          </p:cNvSpPr>
          <p:nvPr>
            <p:ph type="body" sz="quarter" idx="16"/>
          </p:nvPr>
        </p:nvSpPr>
        <p:spPr>
          <a:xfrm>
            <a:off x="6462832"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78017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169569" y="0"/>
            <a:ext cx="4169569" cy="4691063"/>
          </a:xfrm>
          <a:prstGeom prst="rect">
            <a:avLst/>
          </a:prstGeom>
          <a:solidFill>
            <a:schemeClr val="tx1"/>
          </a:solidFill>
        </p:spPr>
        <p:txBody>
          <a:bodyPr wrap="square" lIns="0" tIns="0" rIns="0" bIns="0" rtlCol="0" anchor="ctr">
            <a:noAutofit/>
          </a:bodyPr>
          <a:lstStyle/>
          <a:p>
            <a:pPr algn="ctr"/>
            <a:endParaRPr lang="en-US" sz="1094" dirty="0">
              <a:solidFill>
                <a:srgbClr val="FFFFFF"/>
              </a:solidFill>
              <a:latin typeface="Arial"/>
              <a:cs typeface="Arial"/>
            </a:endParaRPr>
          </a:p>
        </p:txBody>
      </p:sp>
      <p:sp>
        <p:nvSpPr>
          <p:cNvPr id="2" name="Title 1"/>
          <p:cNvSpPr>
            <a:spLocks noGrp="1"/>
          </p:cNvSpPr>
          <p:nvPr>
            <p:ph type="title"/>
          </p:nvPr>
        </p:nvSpPr>
        <p:spPr>
          <a:xfrm>
            <a:off x="208479" y="942383"/>
            <a:ext cx="3752612" cy="325247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4378048" y="1025779"/>
            <a:ext cx="3752612" cy="3193448"/>
          </a:xfrm>
        </p:spPr>
        <p:txBody>
          <a:bodyPr/>
          <a:lstStyle>
            <a:lvl1pPr>
              <a:defRPr>
                <a:solidFill>
                  <a:schemeClr val="bg2"/>
                </a:solidFill>
              </a:defRPr>
            </a:lvl1pPr>
            <a:lvl2pPr marL="0" indent="0">
              <a:spcBef>
                <a:spcPts val="1003"/>
              </a:spcBef>
              <a:buFontTx/>
              <a:buNone/>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08479" y="183473"/>
            <a:ext cx="3752612" cy="273645"/>
          </a:xfrm>
        </p:spPr>
        <p:txBody>
          <a:bodyPr/>
          <a:lstStyle>
            <a:lvl1pPr>
              <a:defRPr sz="1003"/>
            </a:lvl1pPr>
          </a:lstStyle>
          <a:p>
            <a:pPr lvl="0"/>
            <a:r>
              <a:rPr lang="en-US"/>
              <a:t>Click to edit Master text styles</a:t>
            </a:r>
          </a:p>
        </p:txBody>
      </p:sp>
    </p:spTree>
    <p:extLst>
      <p:ext uri="{BB962C8B-B14F-4D97-AF65-F5344CB8AC3E}">
        <p14:creationId xmlns:p14="http://schemas.microsoft.com/office/powerpoint/2010/main" val="2976716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8" name="Picture Placeholder 7"/>
          <p:cNvSpPr>
            <a:spLocks noGrp="1"/>
          </p:cNvSpPr>
          <p:nvPr>
            <p:ph type="pic" sz="quarter" idx="15"/>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4546503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4015607"/>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9254949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08478" y="183473"/>
            <a:ext cx="7883235" cy="34748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8158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8" name="Text Placeholder 3"/>
          <p:cNvSpPr txBox="1">
            <a:spLocks/>
          </p:cNvSpPr>
          <p:nvPr/>
        </p:nvSpPr>
        <p:spPr>
          <a:xfrm>
            <a:off x="207035" y="388750"/>
            <a:ext cx="7541418" cy="416983"/>
          </a:xfrm>
          <a:prstGeom prst="rect">
            <a:avLst/>
          </a:prstGeom>
        </p:spPr>
        <p:txBody>
          <a:bodyPr/>
          <a:lstStyle>
            <a:lvl1pPr marL="342900" indent="-342900" algn="l" rtl="0" eaLnBrk="0" fontAlgn="base" hangingPunct="0">
              <a:spcBef>
                <a:spcPct val="20000"/>
              </a:spcBef>
              <a:spcAft>
                <a:spcPct val="0"/>
              </a:spcAft>
              <a:buFont typeface="Arial" charset="0"/>
              <a:buChar char="•"/>
              <a:defRPr sz="2000" kern="1200">
                <a:solidFill>
                  <a:srgbClr val="595959"/>
                </a:solidFill>
                <a:latin typeface="Futura LT Book" pitchFamily="2"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Futura LT Book" pitchFamily="2"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rgbClr val="595959"/>
                </a:solidFill>
                <a:latin typeface="Futura LT Book" pitchFamily="2" charset="0"/>
                <a:ea typeface="+mn-ea"/>
                <a:cs typeface="+mn-cs"/>
              </a:defRPr>
            </a:lvl3pPr>
            <a:lvl4pPr marL="16002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4pPr>
            <a:lvl5pPr marL="2057400" indent="-228600" algn="l" rtl="0" eaLnBrk="0" fontAlgn="base" hangingPunct="0">
              <a:spcBef>
                <a:spcPct val="20000"/>
              </a:spcBef>
              <a:spcAft>
                <a:spcPct val="0"/>
              </a:spcAft>
              <a:buFont typeface="Arial" charset="0"/>
              <a:buChar char="»"/>
              <a:defRPr sz="1400" kern="1200">
                <a:solidFill>
                  <a:srgbClr val="595959"/>
                </a:solidFill>
                <a:latin typeface="Futura LT Book"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33014" eaLnBrk="1" hangingPunct="1">
              <a:buFontTx/>
              <a:buNone/>
              <a:defRPr/>
            </a:pPr>
            <a:endParaRPr lang="en-US" sz="758" i="1" dirty="0">
              <a:solidFill>
                <a:srgbClr val="000000"/>
              </a:solidFill>
              <a:latin typeface="Georgia" panose="02040502050405020303" pitchFamily="18" charset="0"/>
              <a:ea typeface="Open sans"/>
              <a:cs typeface="Verdana"/>
            </a:endParaRPr>
          </a:p>
        </p:txBody>
      </p:sp>
      <p:sp>
        <p:nvSpPr>
          <p:cNvPr id="20" name="Title Placeholder 1"/>
          <p:cNvSpPr>
            <a:spLocks noGrp="1"/>
          </p:cNvSpPr>
          <p:nvPr>
            <p:ph type="title"/>
          </p:nvPr>
        </p:nvSpPr>
        <p:spPr>
          <a:xfrm>
            <a:off x="206394" y="92090"/>
            <a:ext cx="5698411" cy="471550"/>
          </a:xfrm>
          <a:prstGeom prst="rect">
            <a:avLst/>
          </a:prstGeom>
        </p:spPr>
        <p:txBody>
          <a:bodyPr rtlCol="0">
            <a:normAutofit/>
          </a:bodyPr>
          <a:lstStyle>
            <a:lvl1pPr algn="l">
              <a:defRPr sz="1042">
                <a:solidFill>
                  <a:srgbClr val="BB0826"/>
                </a:solidFill>
                <a:latin typeface="Georgia"/>
                <a:cs typeface="Georgia"/>
              </a:defRPr>
            </a:lvl1pPr>
          </a:lstStyle>
          <a:p>
            <a:r>
              <a:rPr lang="en-US"/>
              <a:t>Click to edit Master title style</a:t>
            </a:r>
            <a:endParaRPr lang="en-JM" dirty="0"/>
          </a:p>
        </p:txBody>
      </p:sp>
    </p:spTree>
    <p:extLst>
      <p:ext uri="{BB962C8B-B14F-4D97-AF65-F5344CB8AC3E}">
        <p14:creationId xmlns:p14="http://schemas.microsoft.com/office/powerpoint/2010/main" val="17601460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12" name="Text Placeholder 11"/>
          <p:cNvSpPr>
            <a:spLocks noGrp="1"/>
          </p:cNvSpPr>
          <p:nvPr>
            <p:ph type="body" sz="quarter" idx="13"/>
          </p:nvPr>
        </p:nvSpPr>
        <p:spPr>
          <a:xfrm>
            <a:off x="208479" y="175133"/>
            <a:ext cx="3752612" cy="273645"/>
          </a:xfrm>
        </p:spPr>
        <p:txBody>
          <a:bodyPr/>
          <a:lstStyle>
            <a:lvl1pPr>
              <a:defRPr sz="1459"/>
            </a:lvl1pPr>
          </a:lstStyle>
          <a:p>
            <a:pPr lvl="0"/>
            <a:r>
              <a:rPr lang="en-US" dirty="0"/>
              <a:t>Click to edit Master text styles</a:t>
            </a:r>
          </a:p>
        </p:txBody>
      </p:sp>
      <p:sp>
        <p:nvSpPr>
          <p:cNvPr id="7" name="Text Placeholder 6"/>
          <p:cNvSpPr>
            <a:spLocks noGrp="1"/>
          </p:cNvSpPr>
          <p:nvPr>
            <p:ph type="body" sz="quarter" idx="14"/>
          </p:nvPr>
        </p:nvSpPr>
        <p:spPr>
          <a:xfrm>
            <a:off x="208479" y="1000761"/>
            <a:ext cx="3752612" cy="3181852"/>
          </a:xfrm>
        </p:spPr>
        <p:txBody>
          <a:bodyPr/>
          <a:lstStyle>
            <a:lvl1pPr>
              <a:defRPr sz="1459"/>
            </a:lvl1pPr>
            <a:lvl2pPr>
              <a:defRPr sz="1277"/>
            </a:lvl2pPr>
            <a:lvl3pPr>
              <a:defRPr sz="1277"/>
            </a:lvl3pPr>
            <a:lvl4pPr>
              <a:defRPr sz="1277"/>
            </a:lvl4pPr>
            <a:lvl5pPr>
              <a:defRPr sz="127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254353" y="0"/>
            <a:ext cx="2084785" cy="2345532"/>
          </a:xfrm>
          <a:solidFill>
            <a:schemeClr val="bg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accent3"/>
          </a:solidFill>
        </p:spPr>
        <p:txBody>
          <a:bodyPr lIns="228600" tIns="192024" rIns="228600" bIns="228600"/>
          <a:lstStyle>
            <a:lvl1pPr>
              <a:defRPr sz="127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50973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169570" y="2345531"/>
            <a:ext cx="4169569"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4169569" cy="2345532"/>
          </a:xfrm>
          <a:solidFill>
            <a:schemeClr val="tx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8" name="Content Placeholder 7"/>
          <p:cNvSpPr>
            <a:spLocks noGrp="1"/>
          </p:cNvSpPr>
          <p:nvPr>
            <p:ph sz="quarter" idx="15"/>
          </p:nvPr>
        </p:nvSpPr>
        <p:spPr>
          <a:xfrm>
            <a:off x="6254353" y="0"/>
            <a:ext cx="2084785" cy="2345532"/>
          </a:xfrm>
          <a:solidFill>
            <a:schemeClr val="tx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169569" y="0"/>
            <a:ext cx="2084785" cy="2345532"/>
          </a:xfrm>
          <a:solidFill>
            <a:schemeClr val="tx2">
              <a:lumMod val="50000"/>
            </a:schemeClr>
          </a:solidFill>
        </p:spPr>
        <p:txBody>
          <a:bodyPr lIns="228600" tIns="192024" rIns="228600" bIns="228600"/>
          <a:lstStyle>
            <a:lvl1pPr>
              <a:defRPr sz="127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0"/>
            <a:ext cx="4169568" cy="2345532"/>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5263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254351" y="2345531"/>
            <a:ext cx="2084785" cy="2345532"/>
          </a:xfrm>
          <a:solidFill>
            <a:schemeClr val="accent1"/>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084784" y="2345531"/>
            <a:ext cx="2084785" cy="2345532"/>
          </a:xfrm>
          <a:solidFill>
            <a:schemeClr val="accent3"/>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169570" y="2345531"/>
            <a:ext cx="2084782" cy="2345532"/>
          </a:xfrm>
          <a:solidFill>
            <a:schemeClr val="accent2"/>
          </a:solidFill>
        </p:spPr>
        <p:txBody>
          <a:bodyPr lIns="228600" tIns="192024" rIns="228600" bIns="228600"/>
          <a:lstStyle>
            <a:lvl1pPr>
              <a:defRPr sz="127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345531"/>
            <a:ext cx="2084785" cy="2345532"/>
          </a:xfrm>
          <a:solidFill>
            <a:schemeClr val="bg1"/>
          </a:solidFill>
        </p:spPr>
        <p:txBody>
          <a:bodyPr lIns="228600" tIns="192024" rIns="228600" bIns="228600"/>
          <a:lstStyle>
            <a:lvl1pPr>
              <a:defRPr sz="127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
        <p:nvSpPr>
          <p:cNvPr id="6" name="Title 5"/>
          <p:cNvSpPr>
            <a:spLocks noGrp="1"/>
          </p:cNvSpPr>
          <p:nvPr>
            <p:ph type="title"/>
          </p:nvPr>
        </p:nvSpPr>
        <p:spPr>
          <a:xfrm>
            <a:off x="0" y="0"/>
            <a:ext cx="8339137" cy="2345532"/>
          </a:xfrm>
          <a:solidFill>
            <a:schemeClr val="tx1"/>
          </a:solidFill>
        </p:spPr>
        <p:txBody>
          <a:bodyPr lIns="228600" tIns="155448" rIns="228600" bIns="228600"/>
          <a:lstStyle>
            <a:lvl1pPr>
              <a:defRPr sz="437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820130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itle 5"/>
          <p:cNvSpPr>
            <a:spLocks noGrp="1"/>
          </p:cNvSpPr>
          <p:nvPr>
            <p:ph type="title"/>
          </p:nvPr>
        </p:nvSpPr>
        <p:spPr>
          <a:xfrm>
            <a:off x="0" y="-1"/>
            <a:ext cx="8339137" cy="1177111"/>
          </a:xfrm>
          <a:solidFill>
            <a:schemeClr val="tx1"/>
          </a:solidFill>
        </p:spPr>
        <p:txBody>
          <a:bodyPr lIns="228600" tIns="201168" rIns="228600" bIns="228600"/>
          <a:lstStyle>
            <a:lvl1pPr>
              <a:defRPr sz="218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273127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606146"/>
            <a:ext cx="2084785" cy="2084917"/>
          </a:xfrm>
          <a:solidFill>
            <a:schemeClr val="tx1"/>
          </a:solidFill>
        </p:spPr>
        <p:txBody>
          <a:bodyPr lIns="228600" tIns="155448" rIns="228600" bIns="228600"/>
          <a:lstStyle>
            <a:lvl1pPr>
              <a:defRPr>
                <a:solidFill>
                  <a:schemeClr val="bg2"/>
                </a:solidFill>
              </a:defRPr>
            </a:lvl1pPr>
            <a:lvl2pPr>
              <a:defRPr sz="912">
                <a:solidFill>
                  <a:schemeClr val="bg2"/>
                </a:solidFill>
              </a:defRPr>
            </a:lvl2pPr>
            <a:lvl3pPr>
              <a:defRPr sz="912">
                <a:solidFill>
                  <a:schemeClr val="bg2"/>
                </a:solidFill>
              </a:defRPr>
            </a:lvl3pPr>
            <a:lvl4pPr>
              <a:defRPr sz="912">
                <a:solidFill>
                  <a:schemeClr val="bg2"/>
                </a:solidFill>
              </a:defRPr>
            </a:lvl4pPr>
            <a:lvl5pPr>
              <a:defRPr sz="912">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6723221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084785" cy="4691063"/>
          </a:xfrm>
          <a:solidFill>
            <a:schemeClr val="tx1"/>
          </a:solidFill>
        </p:spPr>
        <p:txBody>
          <a:bodyPr lIns="228600" tIns="182880" rIns="228600" bIns="228600"/>
          <a:lstStyle>
            <a:lvl1pPr>
              <a:defRPr sz="1459">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084784" y="0"/>
            <a:ext cx="2084785" cy="4691063"/>
          </a:xfrm>
          <a:solidFill>
            <a:schemeClr val="accent2"/>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169569" y="0"/>
            <a:ext cx="2084785" cy="4691063"/>
          </a:xfrm>
          <a:solidFill>
            <a:schemeClr val="accent3"/>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254353" y="0"/>
            <a:ext cx="2084785" cy="4691063"/>
          </a:xfrm>
          <a:solidFill>
            <a:schemeClr val="tx2">
              <a:lumMod val="75000"/>
            </a:schemeClr>
          </a:solidFill>
        </p:spPr>
        <p:txBody>
          <a:bodyPr lIns="228600" tIns="192024" rIns="228600" bIns="228600"/>
          <a:lstStyle>
            <a:lvl1pPr>
              <a:defRPr sz="1277">
                <a:solidFill>
                  <a:schemeClr val="bg2"/>
                </a:solidFill>
              </a:defRPr>
            </a:lvl1pPr>
            <a:lvl2pPr>
              <a:defRPr sz="1003">
                <a:solidFill>
                  <a:schemeClr val="bg2"/>
                </a:solidFill>
              </a:defRPr>
            </a:lvl2pPr>
            <a:lvl3pPr>
              <a:defRPr sz="1003">
                <a:solidFill>
                  <a:schemeClr val="bg2"/>
                </a:solidFill>
              </a:defRPr>
            </a:lvl3pPr>
            <a:lvl4pPr>
              <a:defRPr sz="1003">
                <a:solidFill>
                  <a:schemeClr val="bg2"/>
                </a:solidFill>
              </a:defRPr>
            </a:lvl4pPr>
            <a:lvl5pPr>
              <a:defRPr sz="100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 2022 IBM Corporation</a:t>
            </a:r>
          </a:p>
        </p:txBody>
      </p:sp>
    </p:spTree>
    <p:extLst>
      <p:ext uri="{BB962C8B-B14F-4D97-AF65-F5344CB8AC3E}">
        <p14:creationId xmlns:p14="http://schemas.microsoft.com/office/powerpoint/2010/main" val="331181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000760"/>
            <a:ext cx="1667828" cy="3193448"/>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9771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293263" y="608101"/>
            <a:ext cx="5837397" cy="3487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94633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18279"/>
            <a:ext cx="1667828" cy="3150541"/>
          </a:xfrm>
        </p:spPr>
        <p:txBody>
          <a:bodyPr/>
          <a:lstStyle>
            <a:lvl1pPr>
              <a:defRPr sz="1277"/>
            </a:lvl1pPr>
            <a:lvl2pPr>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3378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169569" y="0"/>
            <a:ext cx="4169569" cy="4691063"/>
          </a:xfrm>
        </p:spPr>
        <p:txBody>
          <a:bodyPr/>
          <a:lstStyle/>
          <a:p>
            <a:r>
              <a:rPr lang="en-US" dirty="0"/>
              <a:t>Drag picture to placeholder or click icon to add</a:t>
            </a:r>
          </a:p>
        </p:txBody>
      </p:sp>
    </p:spTree>
    <p:extLst>
      <p:ext uri="{BB962C8B-B14F-4D97-AF65-F5344CB8AC3E}">
        <p14:creationId xmlns:p14="http://schemas.microsoft.com/office/powerpoint/2010/main" val="295158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8" descr="C:\Users\ITSOUSER\Desktop\Jobs Folder\Ecosystem Booklet\PM\538475691-B&amp;W.jpg"/>
          <p:cNvPicPr>
            <a:picLocks noChangeAspect="1" noChangeArrowheads="1"/>
          </p:cNvPicPr>
          <p:nvPr/>
        </p:nvPicPr>
        <p:blipFill>
          <a:blip r:embed="rId2">
            <a:extLst>
              <a:ext uri="{28A0092B-C50C-407E-A947-70E740481C1C}">
                <a14:useLocalDpi xmlns:a14="http://schemas.microsoft.com/office/drawing/2010/main" val="0"/>
              </a:ext>
            </a:extLst>
          </a:blip>
          <a:srcRect t="24167" b="19583"/>
          <a:stretch>
            <a:fillRect/>
          </a:stretch>
        </p:blipFill>
        <p:spPr bwMode="auto">
          <a:xfrm>
            <a:off x="0" y="0"/>
            <a:ext cx="8339138"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flipH="1">
            <a:off x="0" y="0"/>
            <a:ext cx="8339138" cy="469106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33014">
              <a:defRPr/>
            </a:pPr>
            <a:endParaRPr lang="en-US" sz="852" dirty="0">
              <a:solidFill>
                <a:srgbClr val="FFFFFF"/>
              </a:solidFill>
            </a:endParaRPr>
          </a:p>
        </p:txBody>
      </p:sp>
      <p:pic>
        <p:nvPicPr>
          <p:cNvPr id="5" name="Picture 9" descr="IBM_Watson_logo_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48" y="4319691"/>
            <a:ext cx="913541" cy="12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12"/>
          <p:cNvSpPr txBox="1">
            <a:spLocks/>
          </p:cNvSpPr>
          <p:nvPr/>
        </p:nvSpPr>
        <p:spPr bwMode="auto">
          <a:xfrm>
            <a:off x="1385515" y="4284943"/>
            <a:ext cx="3271954" cy="2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defTabSz="433014">
              <a:defRPr/>
            </a:pPr>
            <a:r>
              <a:rPr lang="en-US" sz="379" dirty="0">
                <a:solidFill>
                  <a:srgbClr val="000000"/>
                </a:solidFill>
                <a:cs typeface="Arial" panose="020B0604020202020204" pitchFamily="34" charset="0"/>
              </a:rPr>
              <a:t>© 2015 International Business Machines Corporation</a:t>
            </a:r>
          </a:p>
        </p:txBody>
      </p:sp>
      <p:sp>
        <p:nvSpPr>
          <p:cNvPr id="7" name="Footer Placeholder 12"/>
          <p:cNvSpPr txBox="1">
            <a:spLocks/>
          </p:cNvSpPr>
          <p:nvPr/>
        </p:nvSpPr>
        <p:spPr>
          <a:xfrm>
            <a:off x="4658916" y="4284943"/>
            <a:ext cx="3271954" cy="249756"/>
          </a:xfrm>
          <a:prstGeom prst="rect">
            <a:avLst/>
          </a:prstGeom>
        </p:spPr>
        <p:txBody>
          <a:bodyPr anchor="ctr"/>
          <a:lstStyle>
            <a:lvl1pPr>
              <a:defRPr>
                <a:solidFill>
                  <a:schemeClr val="tx1"/>
                </a:solidFill>
                <a:latin typeface="Arial" panose="020B0604020202020204" pitchFamily="34" charset="0"/>
                <a:ea typeface="ヒラギノ角ゴ Pro W3" charset="-128"/>
              </a:defRPr>
            </a:lvl1pPr>
            <a:lvl2pPr marL="742950" indent="-285750">
              <a:defRPr>
                <a:solidFill>
                  <a:schemeClr val="tx1"/>
                </a:solidFill>
                <a:latin typeface="Arial" panose="020B0604020202020204" pitchFamily="34" charset="0"/>
                <a:ea typeface="ヒラギノ角ゴ Pro W3" charset="-128"/>
              </a:defRPr>
            </a:lvl2pPr>
            <a:lvl3pPr marL="1143000" indent="-228600">
              <a:defRPr>
                <a:solidFill>
                  <a:schemeClr val="tx1"/>
                </a:solidFill>
                <a:latin typeface="Arial" panose="020B0604020202020204" pitchFamily="34" charset="0"/>
                <a:ea typeface="ヒラギノ角ゴ Pro W3" charset="-128"/>
              </a:defRPr>
            </a:lvl3pPr>
            <a:lvl4pPr marL="1600200" indent="-228600">
              <a:defRPr>
                <a:solidFill>
                  <a:schemeClr val="tx1"/>
                </a:solidFill>
                <a:latin typeface="Arial" panose="020B0604020202020204" pitchFamily="34" charset="0"/>
                <a:ea typeface="ヒラギノ角ゴ Pro W3" charset="-128"/>
              </a:defRPr>
            </a:lvl4pPr>
            <a:lvl5pPr marL="2057400" indent="-228600">
              <a:defRPr>
                <a:solidFill>
                  <a:schemeClr val="tx1"/>
                </a:solidFill>
                <a:latin typeface="Arial" panose="020B0604020202020204" pitchFamily="34" charset="0"/>
                <a:ea typeface="ヒラギノ角ゴ Pro W3"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charset="-128"/>
              </a:defRPr>
            </a:lvl9pPr>
          </a:lstStyle>
          <a:p>
            <a:pPr algn="r" defTabSz="433014">
              <a:defRPr/>
            </a:pPr>
            <a:fld id="{D1964596-648D-4757-BB5F-553F933CD8F2}" type="slidenum">
              <a:rPr lang="en-US" altLang="en-US" sz="379" smtClean="0">
                <a:solidFill>
                  <a:srgbClr val="00B0F0"/>
                </a:solidFill>
                <a:cs typeface="Arial" panose="020B0604020202020204" pitchFamily="34" charset="0"/>
              </a:rPr>
              <a:pPr algn="r" defTabSz="433014">
                <a:defRPr/>
              </a:pPr>
              <a:t>‹#›</a:t>
            </a:fld>
            <a:r>
              <a:rPr lang="en-US" altLang="en-US" sz="379" dirty="0">
                <a:solidFill>
                  <a:srgbClr val="00B0F0"/>
                </a:solidFill>
                <a:cs typeface="Arial" panose="020B0604020202020204" pitchFamily="34" charset="0"/>
              </a:rPr>
              <a:t> </a:t>
            </a:r>
            <a:endParaRPr lang="en-US" altLang="en-US" sz="426" dirty="0">
              <a:solidFill>
                <a:srgbClr val="00B0F0"/>
              </a:solidFill>
              <a:cs typeface="Arial" panose="020B0604020202020204" pitchFamily="34" charset="0"/>
            </a:endParaRPr>
          </a:p>
        </p:txBody>
      </p:sp>
      <p:sp>
        <p:nvSpPr>
          <p:cNvPr id="2" name="Title 1"/>
          <p:cNvSpPr>
            <a:spLocks noGrp="1"/>
          </p:cNvSpPr>
          <p:nvPr>
            <p:ph type="title"/>
          </p:nvPr>
        </p:nvSpPr>
        <p:spPr>
          <a:xfrm>
            <a:off x="269288" y="406124"/>
            <a:ext cx="7757136" cy="781844"/>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555642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81629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7" name="Text Placeholder 6"/>
          <p:cNvSpPr>
            <a:spLocks noGrp="1"/>
          </p:cNvSpPr>
          <p:nvPr>
            <p:ph type="body" sz="quarter" idx="12"/>
          </p:nvPr>
        </p:nvSpPr>
        <p:spPr>
          <a:xfrm>
            <a:off x="208478" y="1000760"/>
            <a:ext cx="1667828" cy="3194093"/>
          </a:xfrm>
        </p:spPr>
        <p:txBody>
          <a:bodyPr/>
          <a:lstStyle>
            <a:lvl1pPr>
              <a:defRPr sz="1459"/>
            </a:lvl1pPr>
            <a:lvl2pPr>
              <a:defRPr sz="1003"/>
            </a:lvl2pPr>
            <a:lvl3pPr>
              <a:defRPr sz="1003"/>
            </a:lvl3pPr>
            <a:lvl4pPr>
              <a:defRPr sz="1003"/>
            </a:lvl4pPr>
            <a:lvl5pPr>
              <a:defRPr sz="100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293263" y="1025779"/>
            <a:ext cx="1667828" cy="3152394"/>
          </a:xfrm>
        </p:spPr>
        <p:txBody>
          <a:bodyPr/>
          <a:lstStyle>
            <a:lvl1pPr>
              <a:defRPr sz="1277"/>
            </a:lvl1pPr>
            <a:lvl2pPr marL="0" indent="0">
              <a:buNone/>
              <a:defRPr sz="912"/>
            </a:lvl2pPr>
            <a:lvl3pPr>
              <a:defRPr sz="912"/>
            </a:lvl3pPr>
            <a:lvl4pPr>
              <a:defRPr sz="912"/>
            </a:lvl4pPr>
            <a:lvl5pPr>
              <a:defRPr sz="91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286660" y="994997"/>
            <a:ext cx="3844000" cy="3152394"/>
          </a:xfrm>
        </p:spPr>
        <p:txBody>
          <a:bodyPr/>
          <a:lstStyle>
            <a:lvl1pPr marL="107137" indent="-107137">
              <a:tabLst/>
              <a:defRPr sz="2189"/>
            </a:lvl1pPr>
            <a:lvl2pPr marL="0" indent="0">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601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8" y="175134"/>
            <a:ext cx="1667828" cy="4021167"/>
          </a:xfrm>
        </p:spPr>
        <p:txBody>
          <a:bodyPr/>
          <a:lstStyle>
            <a:lvl1pPr>
              <a:defRPr sz="1459"/>
            </a:lvl1pPr>
            <a:lvl2pPr marL="0" indent="0">
              <a:spcBef>
                <a:spcPts val="1003"/>
              </a:spcBef>
              <a:buFontTx/>
              <a:buNone/>
              <a:defRPr sz="1003"/>
            </a:lvl2pPr>
            <a:lvl3pPr>
              <a:defRPr sz="1003"/>
            </a:lvl3pPr>
            <a:lvl4pPr>
              <a:defRPr sz="1003"/>
            </a:lvl4pPr>
            <a:lvl5pPr>
              <a:defRPr sz="100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293263" y="205596"/>
            <a:ext cx="5837397" cy="4193000"/>
          </a:xfrm>
        </p:spPr>
        <p:txBody>
          <a:bodyPr/>
          <a:lstStyle/>
          <a:p>
            <a:r>
              <a:rPr lang="en-US" dirty="0"/>
              <a:t>Click icon to add table</a:t>
            </a:r>
          </a:p>
        </p:txBody>
      </p:sp>
    </p:spTree>
    <p:extLst>
      <p:ext uri="{BB962C8B-B14F-4D97-AF65-F5344CB8AC3E}">
        <p14:creationId xmlns:p14="http://schemas.microsoft.com/office/powerpoint/2010/main" val="293937237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Tree>
    <p:extLst>
      <p:ext uri="{BB962C8B-B14F-4D97-AF65-F5344CB8AC3E}">
        <p14:creationId xmlns:p14="http://schemas.microsoft.com/office/powerpoint/2010/main" val="22242700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04517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08479" y="183473"/>
            <a:ext cx="3752612" cy="780454"/>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sp>
        <p:nvSpPr>
          <p:cNvPr id="6" name="Text Placeholder 5"/>
          <p:cNvSpPr>
            <a:spLocks noGrp="1"/>
          </p:cNvSpPr>
          <p:nvPr>
            <p:ph type="body" sz="quarter" idx="12"/>
          </p:nvPr>
        </p:nvSpPr>
        <p:spPr>
          <a:xfrm>
            <a:off x="208479" y="1042458"/>
            <a:ext cx="3752612" cy="3269150"/>
          </a:xfrm>
        </p:spPr>
        <p:txBody>
          <a:bodyPr/>
          <a:lstStyle>
            <a:lvl1pPr marL="0" indent="0">
              <a:spcBef>
                <a:spcPts val="0"/>
              </a:spcBef>
              <a:tabLst>
                <a:tab pos="3593440" algn="dec"/>
              </a:tabLst>
              <a:defRPr sz="1003"/>
            </a:lvl1pPr>
            <a:lvl2pPr marL="157811" indent="-157811">
              <a:spcBef>
                <a:spcPts val="0"/>
              </a:spcBef>
              <a:tabLst/>
              <a:defRPr/>
            </a:lvl2pPr>
            <a:lvl3pPr>
              <a:spcBef>
                <a:spcPts val="0"/>
              </a:spcBef>
              <a:defRPr/>
            </a:lvl3pPr>
            <a:lvl4pPr>
              <a:spcBef>
                <a:spcPts val="0"/>
              </a:spcBef>
              <a:defRPr/>
            </a:lvl4pPr>
            <a:lvl5pPr>
              <a:spcBef>
                <a:spcPts val="0"/>
              </a:spcBef>
              <a:defRPr/>
            </a:lvl5pPr>
          </a:lstStyle>
          <a:p>
            <a:pPr marL="0" marR="0" lvl="0" indent="0" algn="l" defTabSz="416966" rtl="0" eaLnBrk="1" fontAlgn="auto" latinLnBrk="0" hangingPunct="1">
              <a:lnSpc>
                <a:spcPct val="100000"/>
              </a:lnSpc>
              <a:spcBef>
                <a:spcPts val="0"/>
              </a:spcBef>
              <a:spcAft>
                <a:spcPts val="0"/>
              </a:spcAft>
              <a:buClrTx/>
              <a:buSzTx/>
              <a:buFont typeface="Arial"/>
              <a:buNone/>
              <a:tabLst>
                <a:tab pos="3669304" algn="r"/>
              </a:tabLst>
              <a:defRPr/>
            </a:pPr>
            <a:r>
              <a:rPr lang="en-US" dirty="0"/>
              <a:t>Click to edit Master text styles</a:t>
            </a:r>
          </a:p>
        </p:txBody>
      </p:sp>
    </p:spTree>
    <p:extLst>
      <p:ext uri="{BB962C8B-B14F-4D97-AF65-F5344CB8AC3E}">
        <p14:creationId xmlns:p14="http://schemas.microsoft.com/office/powerpoint/2010/main" val="30847809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2022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387" y="1993850"/>
            <a:ext cx="1183392" cy="479820"/>
          </a:xfrm>
          <a:prstGeom prst="rect">
            <a:avLst/>
          </a:prstGeom>
        </p:spPr>
      </p:pic>
    </p:spTree>
    <p:extLst>
      <p:ext uri="{BB962C8B-B14F-4D97-AF65-F5344CB8AC3E}">
        <p14:creationId xmlns:p14="http://schemas.microsoft.com/office/powerpoint/2010/main" val="56938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1778" y="406125"/>
            <a:ext cx="7793329" cy="490575"/>
          </a:xfrm>
        </p:spPr>
        <p:txBody>
          <a:bodyPr/>
          <a:lstStyle>
            <a:lvl1pPr>
              <a:defRPr sz="2189">
                <a:solidFill>
                  <a:schemeClr val="accent5">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43225" y="1029544"/>
            <a:ext cx="7790435" cy="3327064"/>
          </a:xfrm>
        </p:spPr>
        <p:txBody>
          <a:bodyPr/>
          <a:lstStyle>
            <a:lvl1pPr>
              <a:spcBef>
                <a:spcPts val="274"/>
              </a:spcBef>
              <a:spcAft>
                <a:spcPts val="274"/>
              </a:spcAft>
              <a:defRPr sz="1642"/>
            </a:lvl1pPr>
            <a:lvl2pPr>
              <a:spcBef>
                <a:spcPts val="274"/>
              </a:spcBef>
              <a:spcAft>
                <a:spcPts val="274"/>
              </a:spcAft>
              <a:defRPr sz="1505"/>
            </a:lvl2pPr>
            <a:lvl3pPr>
              <a:spcBef>
                <a:spcPts val="274"/>
              </a:spcBef>
              <a:spcAft>
                <a:spcPts val="274"/>
              </a:spcAft>
              <a:defRPr sz="1368"/>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5"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7" name="Rectangle 6">
            <a:extLst>
              <a:ext uri="{FF2B5EF4-FFF2-40B4-BE49-F238E27FC236}">
                <a16:creationId xmlns:a16="http://schemas.microsoft.com/office/drawing/2014/main" id="{0AF5010B-82A5-D843-8875-357156621505}"/>
              </a:ext>
            </a:extLst>
          </p:cNvPr>
          <p:cNvSpPr/>
          <p:nvPr userDrawn="1"/>
        </p:nvSpPr>
        <p:spPr>
          <a:xfrm>
            <a:off x="200988" y="176765"/>
            <a:ext cx="934314" cy="1699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2703707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7106324" y="4442350"/>
            <a:ext cx="1088356" cy="1674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
        <p:nvSpPr>
          <p:cNvPr id="3" name="Rectangle 6"/>
          <p:cNvSpPr>
            <a:spLocks noChangeArrowheads="1"/>
          </p:cNvSpPr>
          <p:nvPr userDrawn="1"/>
        </p:nvSpPr>
        <p:spPr bwMode="black">
          <a:xfrm>
            <a:off x="5423335" y="4433713"/>
            <a:ext cx="2785504" cy="158365"/>
          </a:xfrm>
          <a:prstGeom prst="rect">
            <a:avLst/>
          </a:prstGeom>
          <a:noFill/>
          <a:ln w="9525">
            <a:noFill/>
            <a:miter lim="800000"/>
            <a:headEnd/>
            <a:tailEnd/>
          </a:ln>
        </p:spPr>
        <p:txBody>
          <a:bodyPr lIns="62978" tIns="31490" rIns="62978" bIns="31490">
            <a:spAutoFit/>
          </a:bodyPr>
          <a:lstStyle/>
          <a:p>
            <a:pPr algn="r" fontAlgn="base">
              <a:spcBef>
                <a:spcPct val="0"/>
              </a:spcBef>
              <a:spcAft>
                <a:spcPct val="0"/>
              </a:spcAft>
            </a:pPr>
            <a:r>
              <a:rPr lang="en-US" sz="616" dirty="0">
                <a:solidFill>
                  <a:srgbClr val="000000"/>
                </a:solidFill>
              </a:rPr>
              <a:t>© 2020 IBM Corporation</a:t>
            </a:r>
          </a:p>
        </p:txBody>
      </p:sp>
      <p:sp>
        <p:nvSpPr>
          <p:cNvPr id="4" name="Rectangle 3">
            <a:extLst>
              <a:ext uri="{FF2B5EF4-FFF2-40B4-BE49-F238E27FC236}">
                <a16:creationId xmlns:a16="http://schemas.microsoft.com/office/drawing/2014/main" id="{943B8C97-5C18-F74E-ADB7-B95804DEC410}"/>
              </a:ext>
            </a:extLst>
          </p:cNvPr>
          <p:cNvSpPr/>
          <p:nvPr userDrawn="1"/>
        </p:nvSpPr>
        <p:spPr>
          <a:xfrm>
            <a:off x="122369" y="176764"/>
            <a:ext cx="1108109" cy="1835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24"/>
          </a:p>
        </p:txBody>
      </p:sp>
    </p:spTree>
    <p:extLst>
      <p:ext uri="{BB962C8B-B14F-4D97-AF65-F5344CB8AC3E}">
        <p14:creationId xmlns:p14="http://schemas.microsoft.com/office/powerpoint/2010/main" val="4702850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6" name="Picture"/>
          <p:cNvPicPr>
            <a:picLocks noChangeAspect="1"/>
          </p:cNvPicPr>
          <p:nvPr userDrawn="1"/>
        </p:nvPicPr>
        <p:blipFill>
          <a:blip r:embed="rId2"/>
          <a:srcRect/>
          <a:stretch/>
        </p:blipFill>
        <p:spPr>
          <a:xfrm>
            <a:off x="7654983" y="4291366"/>
            <a:ext cx="475677" cy="189802"/>
          </a:xfrm>
          <a:prstGeom prst="rect">
            <a:avLst/>
          </a:prstGeom>
        </p:spPr>
      </p:pic>
    </p:spTree>
    <p:extLst>
      <p:ext uri="{BB962C8B-B14F-4D97-AF65-F5344CB8AC3E}">
        <p14:creationId xmlns:p14="http://schemas.microsoft.com/office/powerpoint/2010/main" val="7290216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4766" y="418"/>
            <a:ext cx="8329606" cy="469022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Z Design Council / Confidential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7654983" y="4291366"/>
            <a:ext cx="475677" cy="189802"/>
          </a:xfrm>
          <a:prstGeom prst="rect">
            <a:avLst/>
          </a:prstGeom>
        </p:spPr>
      </p:pic>
    </p:spTree>
    <p:extLst>
      <p:ext uri="{BB962C8B-B14F-4D97-AF65-F5344CB8AC3E}">
        <p14:creationId xmlns:p14="http://schemas.microsoft.com/office/powerpoint/2010/main" val="414807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3.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theme" Target="../theme/theme4.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theme" Target="../theme/theme5.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32.jp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theme" Target="../theme/theme6.xml"/><Relationship Id="rId5" Type="http://schemas.openxmlformats.org/officeDocument/2006/relationships/slideLayout" Target="../slideLayouts/slideLayout148.xml"/><Relationship Id="rId4"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4436"/>
            <a:ext cx="8339138" cy="469106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2562" y="4229408"/>
            <a:ext cx="737140" cy="425002"/>
          </a:xfrm>
          <a:prstGeom prst="rect">
            <a:avLst/>
          </a:prstGeom>
        </p:spPr>
      </p:pic>
      <p:sp>
        <p:nvSpPr>
          <p:cNvPr id="8" name="Rectangle 7"/>
          <p:cNvSpPr>
            <a:spLocks noChangeArrowheads="1"/>
          </p:cNvSpPr>
          <p:nvPr/>
        </p:nvSpPr>
        <p:spPr bwMode="black">
          <a:xfrm>
            <a:off x="3178569" y="4304097"/>
            <a:ext cx="1615355" cy="18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4271" tIns="27136" rIns="54271" bIns="27136"/>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algn="ctr" eaLnBrk="1" hangingPunct="1">
              <a:defRPr/>
            </a:pPr>
            <a:r>
              <a:rPr lang="en-US" altLang="en-US" sz="472" dirty="0">
                <a:solidFill>
                  <a:prstClr val="white"/>
                </a:solidFill>
                <a:latin typeface="Arial"/>
                <a:ea typeface="IBM Plex Sans" charset="0"/>
                <a:cs typeface="IBM Plex Sans" charset="0"/>
              </a:rPr>
              <a:t>© 2017 IBM Corporation</a:t>
            </a:r>
          </a:p>
          <a:p>
            <a:pPr algn="ctr" eaLnBrk="1" hangingPunct="1">
              <a:defRPr/>
            </a:pPr>
            <a:r>
              <a:rPr lang="en-US" altLang="en-US" sz="472" dirty="0">
                <a:solidFill>
                  <a:prstClr val="white"/>
                </a:solidFill>
                <a:latin typeface="Arial"/>
                <a:ea typeface="IBM Plex Sans" charset="0"/>
                <a:cs typeface="IBM Plex Sans" charset="0"/>
              </a:rPr>
              <a:t>IBM Confidential</a:t>
            </a:r>
            <a:endParaRPr lang="en-US" altLang="en-US" sz="1297" dirty="0">
              <a:solidFill>
                <a:prstClr val="white"/>
              </a:solidFill>
              <a:latin typeface="Arial"/>
              <a:ea typeface="IBM Plex Sans" charset="0"/>
              <a:cs typeface="IBM Plex Sans" charset="0"/>
            </a:endParaRPr>
          </a:p>
        </p:txBody>
      </p:sp>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100" y="4072782"/>
            <a:ext cx="1157431" cy="753583"/>
          </a:xfrm>
          <a:prstGeom prst="rect">
            <a:avLst/>
          </a:prstGeom>
        </p:spPr>
      </p:pic>
      <p:sp>
        <p:nvSpPr>
          <p:cNvPr id="2" name="Slide Number Placeholder 1">
            <a:extLst>
              <a:ext uri="{FF2B5EF4-FFF2-40B4-BE49-F238E27FC236}">
                <a16:creationId xmlns:a16="http://schemas.microsoft.com/office/drawing/2014/main" id="{D5957613-C5AC-4EA5-922A-7E738F6C7040}"/>
              </a:ext>
            </a:extLst>
          </p:cNvPr>
          <p:cNvSpPr>
            <a:spLocks noGrp="1"/>
          </p:cNvSpPr>
          <p:nvPr>
            <p:ph type="sldNum" sz="quarter" idx="4"/>
          </p:nvPr>
        </p:nvSpPr>
        <p:spPr>
          <a:xfrm>
            <a:off x="6496197" y="4465571"/>
            <a:ext cx="1876306" cy="250479"/>
          </a:xfrm>
          <a:prstGeom prst="rect">
            <a:avLst/>
          </a:prstGeom>
        </p:spPr>
        <p:txBody>
          <a:bodyPr vert="horz" lIns="91440" tIns="45720" rIns="91440" bIns="45720" rtlCol="0" anchor="ctr"/>
          <a:lstStyle>
            <a:lvl1pPr algn="r">
              <a:defRPr sz="758">
                <a:solidFill>
                  <a:schemeClr val="bg1"/>
                </a:solidFill>
              </a:defRPr>
            </a:lvl1pPr>
          </a:lstStyle>
          <a:p>
            <a:pPr eaLnBrk="1" hangingPunct="1"/>
            <a:fld id="{20CFF164-A8F7-4083-903E-E6DAE43FEE5F}" type="slidenum">
              <a:rPr lang="de-DE" smtClean="0">
                <a:solidFill>
                  <a:prstClr val="white"/>
                </a:solidFill>
                <a:latin typeface="Arial" panose="020B0604020202020204" pitchFamily="34" charset="0"/>
                <a:cs typeface="Arial" panose="020B0604020202020204" pitchFamily="34" charset="0"/>
              </a:rPr>
              <a:pPr eaLnBrk="1" hangingPunct="1"/>
              <a:t>‹#›</a:t>
            </a:fld>
            <a:endParaRPr lang="de-DE">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5285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Lst>
  <p:hf hdr="0" ftr="0" dt="0"/>
  <p:txStyles>
    <p:titleStyle>
      <a:lvl1pPr algn="ctr" defTabSz="288676" rtl="0" eaLnBrk="1" latinLnBrk="0" hangingPunct="1">
        <a:spcBef>
          <a:spcPct val="0"/>
        </a:spcBef>
        <a:buNone/>
        <a:defRPr sz="2778" kern="1200">
          <a:solidFill>
            <a:schemeClr val="tx1"/>
          </a:solidFill>
          <a:latin typeface="+mj-lt"/>
          <a:ea typeface="+mj-ea"/>
          <a:cs typeface="+mj-cs"/>
        </a:defRPr>
      </a:lvl1pPr>
    </p:titleStyle>
    <p:bodyStyle>
      <a:lvl1pPr marL="216507" indent="-216507" algn="l" defTabSz="288676" rtl="0" eaLnBrk="1" latinLnBrk="0" hangingPunct="1">
        <a:spcBef>
          <a:spcPct val="20000"/>
        </a:spcBef>
        <a:buFont typeface="Arial"/>
        <a:buChar char="•"/>
        <a:defRPr sz="2021" kern="1200">
          <a:solidFill>
            <a:schemeClr val="tx1"/>
          </a:solidFill>
          <a:latin typeface="+mn-lt"/>
          <a:ea typeface="+mn-ea"/>
          <a:cs typeface="+mn-cs"/>
        </a:defRPr>
      </a:lvl1pPr>
      <a:lvl2pPr marL="469099" indent="-180423" algn="l" defTabSz="288676" rtl="0" eaLnBrk="1" latinLnBrk="0" hangingPunct="1">
        <a:spcBef>
          <a:spcPct val="20000"/>
        </a:spcBef>
        <a:buFont typeface="Arial"/>
        <a:buChar char="–"/>
        <a:defRPr sz="1768" kern="1200">
          <a:solidFill>
            <a:schemeClr val="tx1"/>
          </a:solidFill>
          <a:latin typeface="+mn-lt"/>
          <a:ea typeface="+mn-ea"/>
          <a:cs typeface="+mn-cs"/>
        </a:defRPr>
      </a:lvl2pPr>
      <a:lvl3pPr marL="721690" indent="-144338" algn="l" defTabSz="288676" rtl="0" eaLnBrk="1" latinLnBrk="0" hangingPunct="1">
        <a:spcBef>
          <a:spcPct val="20000"/>
        </a:spcBef>
        <a:buFont typeface="Arial"/>
        <a:buChar char="•"/>
        <a:defRPr sz="1515" kern="1200">
          <a:solidFill>
            <a:schemeClr val="tx1"/>
          </a:solidFill>
          <a:latin typeface="+mn-lt"/>
          <a:ea typeface="+mn-ea"/>
          <a:cs typeface="+mn-cs"/>
        </a:defRPr>
      </a:lvl3pPr>
      <a:lvl4pPr marL="1010367" indent="-144338" algn="l" defTabSz="288676" rtl="0" eaLnBrk="1" latinLnBrk="0" hangingPunct="1">
        <a:spcBef>
          <a:spcPct val="20000"/>
        </a:spcBef>
        <a:buFont typeface="Arial"/>
        <a:buChar char="–"/>
        <a:defRPr sz="1263" kern="1200">
          <a:solidFill>
            <a:schemeClr val="tx1"/>
          </a:solidFill>
          <a:latin typeface="+mn-lt"/>
          <a:ea typeface="+mn-ea"/>
          <a:cs typeface="+mn-cs"/>
        </a:defRPr>
      </a:lvl4pPr>
      <a:lvl5pPr marL="1299043" indent="-144338" algn="l" defTabSz="288676" rtl="0" eaLnBrk="1" latinLnBrk="0" hangingPunct="1">
        <a:spcBef>
          <a:spcPct val="20000"/>
        </a:spcBef>
        <a:buFont typeface="Arial"/>
        <a:buChar char="»"/>
        <a:defRPr sz="1263" kern="1200">
          <a:solidFill>
            <a:schemeClr val="tx1"/>
          </a:solidFill>
          <a:latin typeface="+mn-lt"/>
          <a:ea typeface="+mn-ea"/>
          <a:cs typeface="+mn-cs"/>
        </a:defRPr>
      </a:lvl5pPr>
      <a:lvl6pPr marL="1587719" indent="-144338" algn="l" defTabSz="288676" rtl="0" eaLnBrk="1" latinLnBrk="0" hangingPunct="1">
        <a:spcBef>
          <a:spcPct val="20000"/>
        </a:spcBef>
        <a:buFont typeface="Arial"/>
        <a:buChar char="•"/>
        <a:defRPr sz="1263" kern="1200">
          <a:solidFill>
            <a:schemeClr val="tx1"/>
          </a:solidFill>
          <a:latin typeface="+mn-lt"/>
          <a:ea typeface="+mn-ea"/>
          <a:cs typeface="+mn-cs"/>
        </a:defRPr>
      </a:lvl6pPr>
      <a:lvl7pPr marL="1876396" indent="-144338" algn="l" defTabSz="288676" rtl="0" eaLnBrk="1" latinLnBrk="0" hangingPunct="1">
        <a:spcBef>
          <a:spcPct val="20000"/>
        </a:spcBef>
        <a:buFont typeface="Arial"/>
        <a:buChar char="•"/>
        <a:defRPr sz="1263" kern="1200">
          <a:solidFill>
            <a:schemeClr val="tx1"/>
          </a:solidFill>
          <a:latin typeface="+mn-lt"/>
          <a:ea typeface="+mn-ea"/>
          <a:cs typeface="+mn-cs"/>
        </a:defRPr>
      </a:lvl7pPr>
      <a:lvl8pPr marL="2165072" indent="-144338" algn="l" defTabSz="288676" rtl="0" eaLnBrk="1" latinLnBrk="0" hangingPunct="1">
        <a:spcBef>
          <a:spcPct val="20000"/>
        </a:spcBef>
        <a:buFont typeface="Arial"/>
        <a:buChar char="•"/>
        <a:defRPr sz="1263" kern="1200">
          <a:solidFill>
            <a:schemeClr val="tx1"/>
          </a:solidFill>
          <a:latin typeface="+mn-lt"/>
          <a:ea typeface="+mn-ea"/>
          <a:cs typeface="+mn-cs"/>
        </a:defRPr>
      </a:lvl8pPr>
      <a:lvl9pPr marL="2453748" indent="-144338" algn="l" defTabSz="288676" rtl="0" eaLnBrk="1" latinLnBrk="0" hangingPunct="1">
        <a:spcBef>
          <a:spcPct val="20000"/>
        </a:spcBef>
        <a:buFont typeface="Arial"/>
        <a:buChar char="•"/>
        <a:defRPr sz="1263" kern="1200">
          <a:solidFill>
            <a:schemeClr val="tx1"/>
          </a:solidFill>
          <a:latin typeface="+mn-lt"/>
          <a:ea typeface="+mn-ea"/>
          <a:cs typeface="+mn-cs"/>
        </a:defRPr>
      </a:lvl9pPr>
    </p:bodyStyle>
    <p:otherStyle>
      <a:defPPr>
        <a:defRPr lang="en-US"/>
      </a:defPPr>
      <a:lvl1pPr marL="0" algn="l" defTabSz="288676" rtl="0" eaLnBrk="1" latinLnBrk="0" hangingPunct="1">
        <a:defRPr sz="1137" kern="1200">
          <a:solidFill>
            <a:schemeClr val="tx1"/>
          </a:solidFill>
          <a:latin typeface="+mn-lt"/>
          <a:ea typeface="+mn-ea"/>
          <a:cs typeface="+mn-cs"/>
        </a:defRPr>
      </a:lvl1pPr>
      <a:lvl2pPr marL="288676" algn="l" defTabSz="288676" rtl="0" eaLnBrk="1" latinLnBrk="0" hangingPunct="1">
        <a:defRPr sz="1137" kern="1200">
          <a:solidFill>
            <a:schemeClr val="tx1"/>
          </a:solidFill>
          <a:latin typeface="+mn-lt"/>
          <a:ea typeface="+mn-ea"/>
          <a:cs typeface="+mn-cs"/>
        </a:defRPr>
      </a:lvl2pPr>
      <a:lvl3pPr marL="577353" algn="l" defTabSz="288676" rtl="0" eaLnBrk="1" latinLnBrk="0" hangingPunct="1">
        <a:defRPr sz="1137" kern="1200">
          <a:solidFill>
            <a:schemeClr val="tx1"/>
          </a:solidFill>
          <a:latin typeface="+mn-lt"/>
          <a:ea typeface="+mn-ea"/>
          <a:cs typeface="+mn-cs"/>
        </a:defRPr>
      </a:lvl3pPr>
      <a:lvl4pPr marL="866029" algn="l" defTabSz="288676" rtl="0" eaLnBrk="1" latinLnBrk="0" hangingPunct="1">
        <a:defRPr sz="1137" kern="1200">
          <a:solidFill>
            <a:schemeClr val="tx1"/>
          </a:solidFill>
          <a:latin typeface="+mn-lt"/>
          <a:ea typeface="+mn-ea"/>
          <a:cs typeface="+mn-cs"/>
        </a:defRPr>
      </a:lvl4pPr>
      <a:lvl5pPr marL="1154705" algn="l" defTabSz="288676" rtl="0" eaLnBrk="1" latinLnBrk="0" hangingPunct="1">
        <a:defRPr sz="1137" kern="1200">
          <a:solidFill>
            <a:schemeClr val="tx1"/>
          </a:solidFill>
          <a:latin typeface="+mn-lt"/>
          <a:ea typeface="+mn-ea"/>
          <a:cs typeface="+mn-cs"/>
        </a:defRPr>
      </a:lvl5pPr>
      <a:lvl6pPr marL="1443382" algn="l" defTabSz="288676" rtl="0" eaLnBrk="1" latinLnBrk="0" hangingPunct="1">
        <a:defRPr sz="1137" kern="1200">
          <a:solidFill>
            <a:schemeClr val="tx1"/>
          </a:solidFill>
          <a:latin typeface="+mn-lt"/>
          <a:ea typeface="+mn-ea"/>
          <a:cs typeface="+mn-cs"/>
        </a:defRPr>
      </a:lvl6pPr>
      <a:lvl7pPr marL="1732058" algn="l" defTabSz="288676" rtl="0" eaLnBrk="1" latinLnBrk="0" hangingPunct="1">
        <a:defRPr sz="1137" kern="1200">
          <a:solidFill>
            <a:schemeClr val="tx1"/>
          </a:solidFill>
          <a:latin typeface="+mn-lt"/>
          <a:ea typeface="+mn-ea"/>
          <a:cs typeface="+mn-cs"/>
        </a:defRPr>
      </a:lvl7pPr>
      <a:lvl8pPr marL="2020734" algn="l" defTabSz="288676" rtl="0" eaLnBrk="1" latinLnBrk="0" hangingPunct="1">
        <a:defRPr sz="1137" kern="1200">
          <a:solidFill>
            <a:schemeClr val="tx1"/>
          </a:solidFill>
          <a:latin typeface="+mn-lt"/>
          <a:ea typeface="+mn-ea"/>
          <a:cs typeface="+mn-cs"/>
        </a:defRPr>
      </a:lvl8pPr>
      <a:lvl9pPr marL="2309410" algn="l" defTabSz="288676" rtl="0" eaLnBrk="1" latinLnBrk="0" hangingPunct="1">
        <a:defRPr sz="11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Slide Number Placeholder 1">
            <a:extLst>
              <a:ext uri="{FF2B5EF4-FFF2-40B4-BE49-F238E27FC236}">
                <a16:creationId xmlns:a16="http://schemas.microsoft.com/office/drawing/2014/main" id="{886BB2D9-48C5-9A44-BAA6-050A9D84830B}"/>
              </a:ext>
            </a:extLst>
          </p:cNvPr>
          <p:cNvSpPr>
            <a:spLocks noGrp="1"/>
          </p:cNvSpPr>
          <p:nvPr>
            <p:ph type="sldNum" sz="quarter" idx="4"/>
          </p:nvPr>
        </p:nvSpPr>
        <p:spPr>
          <a:xfrm>
            <a:off x="5889516" y="4347921"/>
            <a:ext cx="1876306" cy="250479"/>
          </a:xfrm>
          <a:prstGeom prst="rect">
            <a:avLst/>
          </a:prstGeom>
        </p:spPr>
        <p:txBody>
          <a:bodyPr vert="horz" lIns="91440" tIns="45720" rIns="91440" bIns="45720" rtlCol="0" anchor="ctr"/>
          <a:lstStyle>
            <a:lvl1pPr algn="r">
              <a:defRPr sz="1094">
                <a:solidFill>
                  <a:schemeClr val="tx1">
                    <a:tint val="75000"/>
                  </a:schemeClr>
                </a:solidFill>
              </a:defRPr>
            </a:lvl1pPr>
          </a:lstStyle>
          <a:p>
            <a:fld id="{C2DE3E4A-2FB8-174A-BF23-F19C68D3EB76}" type="slidenum">
              <a:rPr lang="en-BR" smtClean="0"/>
              <a:t>‹#›</a:t>
            </a:fld>
            <a:endParaRPr lang="en-BR"/>
          </a:p>
        </p:txBody>
      </p:sp>
    </p:spTree>
    <p:extLst>
      <p:ext uri="{BB962C8B-B14F-4D97-AF65-F5344CB8AC3E}">
        <p14:creationId xmlns:p14="http://schemas.microsoft.com/office/powerpoint/2010/main" val="367467747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hdr="0" ftr="0" dt="0"/>
  <p:txStyles>
    <p:titleStyle>
      <a:lvl1pPr algn="l" rtl="0" eaLnBrk="1" fontAlgn="base" hangingPunct="1">
        <a:lnSpc>
          <a:spcPct val="90000"/>
        </a:lnSpc>
        <a:spcBef>
          <a:spcPct val="0"/>
        </a:spcBef>
        <a:spcAft>
          <a:spcPct val="0"/>
        </a:spcAft>
        <a:defRPr sz="2189"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025">
          <a:solidFill>
            <a:srgbClr val="191919"/>
          </a:solidFill>
          <a:latin typeface="HelvNeue Light for IBM" pitchFamily="34" charset="0"/>
        </a:defRPr>
      </a:lvl2pPr>
      <a:lvl3pPr algn="l" rtl="0" eaLnBrk="1" fontAlgn="base" hangingPunct="1">
        <a:lnSpc>
          <a:spcPct val="90000"/>
        </a:lnSpc>
        <a:spcBef>
          <a:spcPct val="0"/>
        </a:spcBef>
        <a:spcAft>
          <a:spcPct val="0"/>
        </a:spcAft>
        <a:defRPr sz="2025">
          <a:solidFill>
            <a:srgbClr val="191919"/>
          </a:solidFill>
          <a:latin typeface="HelvNeue Light for IBM" pitchFamily="34" charset="0"/>
        </a:defRPr>
      </a:lvl3pPr>
      <a:lvl4pPr algn="l" rtl="0" eaLnBrk="1" fontAlgn="base" hangingPunct="1">
        <a:lnSpc>
          <a:spcPct val="90000"/>
        </a:lnSpc>
        <a:spcBef>
          <a:spcPct val="0"/>
        </a:spcBef>
        <a:spcAft>
          <a:spcPct val="0"/>
        </a:spcAft>
        <a:defRPr sz="2025">
          <a:solidFill>
            <a:srgbClr val="191919"/>
          </a:solidFill>
          <a:latin typeface="HelvNeue Light for IBM" pitchFamily="34" charset="0"/>
        </a:defRPr>
      </a:lvl4pPr>
      <a:lvl5pPr algn="l" rtl="0" eaLnBrk="1" fontAlgn="base" hangingPunct="1">
        <a:lnSpc>
          <a:spcPct val="90000"/>
        </a:lnSpc>
        <a:spcBef>
          <a:spcPct val="0"/>
        </a:spcBef>
        <a:spcAft>
          <a:spcPct val="0"/>
        </a:spcAft>
        <a:defRPr sz="2025">
          <a:solidFill>
            <a:srgbClr val="191919"/>
          </a:solidFill>
          <a:latin typeface="HelvNeue Light for IBM" pitchFamily="34" charset="0"/>
        </a:defRPr>
      </a:lvl5pPr>
      <a:lvl6pPr marL="330662" algn="l" rtl="0" eaLnBrk="1" fontAlgn="base" hangingPunct="1">
        <a:lnSpc>
          <a:spcPct val="90000"/>
        </a:lnSpc>
        <a:spcBef>
          <a:spcPct val="0"/>
        </a:spcBef>
        <a:spcAft>
          <a:spcPct val="0"/>
        </a:spcAft>
        <a:defRPr sz="2025">
          <a:solidFill>
            <a:srgbClr val="191919"/>
          </a:solidFill>
          <a:latin typeface="HelvNeue Light for IBM" pitchFamily="34" charset="0"/>
        </a:defRPr>
      </a:lvl6pPr>
      <a:lvl7pPr marL="661327" algn="l" rtl="0" eaLnBrk="1" fontAlgn="base" hangingPunct="1">
        <a:lnSpc>
          <a:spcPct val="90000"/>
        </a:lnSpc>
        <a:spcBef>
          <a:spcPct val="0"/>
        </a:spcBef>
        <a:spcAft>
          <a:spcPct val="0"/>
        </a:spcAft>
        <a:defRPr sz="2025">
          <a:solidFill>
            <a:srgbClr val="191919"/>
          </a:solidFill>
          <a:latin typeface="HelvNeue Light for IBM" pitchFamily="34" charset="0"/>
        </a:defRPr>
      </a:lvl7pPr>
      <a:lvl8pPr marL="991989" algn="l" rtl="0" eaLnBrk="1" fontAlgn="base" hangingPunct="1">
        <a:lnSpc>
          <a:spcPct val="90000"/>
        </a:lnSpc>
        <a:spcBef>
          <a:spcPct val="0"/>
        </a:spcBef>
        <a:spcAft>
          <a:spcPct val="0"/>
        </a:spcAft>
        <a:defRPr sz="2025">
          <a:solidFill>
            <a:srgbClr val="191919"/>
          </a:solidFill>
          <a:latin typeface="HelvNeue Light for IBM" pitchFamily="34" charset="0"/>
        </a:defRPr>
      </a:lvl8pPr>
      <a:lvl9pPr marL="1322652" algn="l" rtl="0" eaLnBrk="1" fontAlgn="base" hangingPunct="1">
        <a:lnSpc>
          <a:spcPct val="90000"/>
        </a:lnSpc>
        <a:spcBef>
          <a:spcPct val="0"/>
        </a:spcBef>
        <a:spcAft>
          <a:spcPct val="0"/>
        </a:spcAft>
        <a:defRPr sz="2025">
          <a:solidFill>
            <a:srgbClr val="191919"/>
          </a:solidFill>
          <a:latin typeface="HelvNeue Light for IBM" pitchFamily="34" charset="0"/>
        </a:defRPr>
      </a:lvl9pPr>
    </p:titleStyle>
    <p:bodyStyle>
      <a:lvl1pPr marL="0" indent="0" algn="l" rtl="0" eaLnBrk="1" fontAlgn="base" hangingPunct="1">
        <a:lnSpc>
          <a:spcPct val="100000"/>
        </a:lnSpc>
        <a:spcBef>
          <a:spcPts val="1003"/>
        </a:spcBef>
        <a:spcAft>
          <a:spcPct val="0"/>
        </a:spcAft>
        <a:buClr>
          <a:schemeClr val="tx1"/>
        </a:buClr>
        <a:buSzPct val="90000"/>
        <a:buFont typeface="Wingdings" pitchFamily="2" charset="2"/>
        <a:buNone/>
        <a:defRPr sz="1277">
          <a:solidFill>
            <a:schemeClr val="tx1"/>
          </a:solidFill>
          <a:latin typeface="+mn-lt"/>
          <a:ea typeface="IBM Plex Sans" charset="0"/>
          <a:cs typeface="IBM Plex Sans" charset="0"/>
        </a:defRPr>
      </a:lvl1pPr>
      <a:lvl2pPr marL="156364"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2pPr>
      <a:lvl3pPr marL="312729"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a:solidFill>
            <a:schemeClr val="tx1"/>
          </a:solidFill>
          <a:latin typeface="+mn-lt"/>
          <a:ea typeface="IBM Plex Sans" charset="0"/>
          <a:cs typeface="IBM Plex Sans" charset="0"/>
        </a:defRPr>
      </a:lvl3pPr>
      <a:lvl4pPr marL="573336" indent="-158447"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277" baseline="0">
          <a:solidFill>
            <a:schemeClr val="tx1"/>
          </a:solidFill>
          <a:latin typeface="+mn-lt"/>
          <a:ea typeface="IBM Plex Sans" charset="0"/>
          <a:cs typeface="IBM Plex Sans" charset="0"/>
        </a:defRPr>
      </a:lvl4pPr>
      <a:lvl5pPr marL="732596" indent="-158447" algn="l" rtl="0" eaLnBrk="1" fontAlgn="base" hangingPunct="1">
        <a:lnSpc>
          <a:spcPct val="100000"/>
        </a:lnSpc>
        <a:spcBef>
          <a:spcPts val="0"/>
        </a:spcBef>
        <a:spcAft>
          <a:spcPct val="0"/>
        </a:spcAft>
        <a:buClr>
          <a:schemeClr val="tx1"/>
        </a:buClr>
        <a:buFont typeface="Arial" panose="020B0604020202020204" pitchFamily="34" charset="0"/>
        <a:buChar char="•"/>
        <a:tabLst/>
        <a:defRPr sz="1277">
          <a:solidFill>
            <a:schemeClr val="tx1"/>
          </a:solidFill>
          <a:latin typeface="+mn-lt"/>
          <a:ea typeface="IBM Plex Sans" charset="0"/>
          <a:cs typeface="IBM Plex Sans"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Arial"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Arial"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Arial"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Arial"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8C7F89-F972-6B4E-8B28-9BD6713B641A}"/>
              </a:ext>
            </a:extLst>
          </p:cNvPr>
          <p:cNvGrpSpPr/>
          <p:nvPr userDrawn="1"/>
        </p:nvGrpSpPr>
        <p:grpSpPr>
          <a:xfrm>
            <a:off x="-100071" y="-100771"/>
            <a:ext cx="8539974" cy="4892605"/>
            <a:chOff x="-109730" y="-110490"/>
            <a:chExt cx="9364220" cy="5364480"/>
          </a:xfrm>
        </p:grpSpPr>
        <p:grpSp>
          <p:nvGrpSpPr>
            <p:cNvPr id="8" name="Group 7">
              <a:extLst>
                <a:ext uri="{FF2B5EF4-FFF2-40B4-BE49-F238E27FC236}">
                  <a16:creationId xmlns:a16="http://schemas.microsoft.com/office/drawing/2014/main" id="{FF6923A3-B4E0-5E46-ADA4-D11032C614E2}"/>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65220F68-DE68-E145-8F8A-85E95150C0A0}"/>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02B2A0-7C68-6B41-BF35-FDB84A331B2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973226-FA6F-DD46-B713-9B2D4F6DDCC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57A92F84-5973-444C-97D1-45D40AD33B0B}"/>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E8E3B86-F82A-8F4F-977B-68CAAA5176E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1CB1DF2-35A9-A147-8973-6A0B15CF9A98}"/>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C7356B4-747A-BA43-B8DC-E292FB4C6F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6EEE2779-59D9-3E4E-800D-ABF93A762DF8}"/>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501644-26E3-FD44-9608-BF5E1BCF013F}"/>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D2A990-3FE2-B84E-8CD9-658093F263C4}"/>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57F59CB-E825-224E-9FE5-CFE3362A4FC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B9B9C1DE-1930-F74E-BC1E-A9DF5DFA2C81}"/>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DE870546-5800-EA49-9048-7C6791FF2E49}"/>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4DD7448-BEB0-754D-AD36-948D8A08285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DD4C78C-8063-2946-A1D9-FE74E98F559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A76B0BC-BE4A-AE46-97CE-F51B280A3AB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2F4883B-9FBD-704A-9B16-B661682876BC}"/>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0EF0106A-00A9-504C-A995-D42E05D4543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E2345267-7F8D-E74E-ACCE-AA8935609C5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DAC76AB-7C72-0548-BB9F-F38CBB488145}"/>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144B3DED-96BA-A645-8FD2-8482E815AFE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C6A413-D96A-FB4F-9FF2-0BB751016858}"/>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733D315-DE3D-D54F-BA87-F2F385853F20}"/>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B207CA8-EB76-B743-8A85-B7ACBC520F11}"/>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ED5FA1F7-363F-6643-A003-9842EF53A73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3AF5D56-5516-284B-9654-E2B6279B8828}"/>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1B3FC26-15DF-6F4F-A223-8FE970E3829A}"/>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7C236B-7D2D-C142-B183-BB9AC0B66AF5}"/>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0E3A085-7732-4846-A555-742FA530BA0B}"/>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037C913-5745-D74E-9990-FB855EAD27F6}"/>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AE69D8D-9BEB-FF47-8D16-E1B118686FDA}"/>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683BD67-7122-F74F-A570-E915F2F3B2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467ECD9-3EED-9B4E-90CC-406E732A8D97}"/>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7CDE6A1-E551-5A44-9CFC-74330A166A01}"/>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3D44D256-7A31-E14A-AC20-BDB5A99A36FC}"/>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97C2D96-6942-7A49-A69A-A650FA8C6C3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D168151-22D5-2C45-85FB-BF4F3C31A900}"/>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0EB40C2-6CBD-D44C-8908-E2EFBFA97C8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839548C-A66E-314A-8F5E-6C1A03404C6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6F7D969-5C05-5040-8EF4-0FA8A626B12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1868208-3A70-0248-BB47-D2B7BC3CA61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97DF16-119B-1541-810F-6DE0ABC7F26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A91FA6A-DDA0-B349-859B-870A2A343F43}"/>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bg2"/>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406176577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dt="0"/>
  <p:txStyles>
    <p:titleStyle>
      <a:lvl1pPr algn="l" defTabSz="416966" rtl="0" eaLnBrk="1" latinLnBrk="0" hangingPunct="1">
        <a:lnSpc>
          <a:spcPct val="90000"/>
        </a:lnSpc>
        <a:spcBef>
          <a:spcPct val="0"/>
        </a:spcBef>
        <a:buNone/>
        <a:defRPr sz="2189" kern="1200">
          <a:solidFill>
            <a:schemeClr val="bg2"/>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bg2"/>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bg2"/>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479" y="183473"/>
            <a:ext cx="3752612" cy="409605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78048" y="175133"/>
            <a:ext cx="3752612" cy="4104391"/>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254354" y="4401929"/>
            <a:ext cx="1876306" cy="125095"/>
          </a:xfrm>
          <a:prstGeom prst="rect">
            <a:avLst/>
          </a:prstGeom>
        </p:spPr>
        <p:txBody>
          <a:bodyPr vert="horz" lIns="0" tIns="0" rIns="0" bIns="0" rtlCol="0" anchor="ctr"/>
          <a:lstStyle>
            <a:lvl1pPr algn="r">
              <a:defRPr sz="547"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08478" y="4401929"/>
            <a:ext cx="5837397" cy="125095"/>
          </a:xfrm>
          <a:prstGeom prst="rect">
            <a:avLst/>
          </a:prstGeom>
        </p:spPr>
        <p:txBody>
          <a:bodyPr vert="horz" lIns="0" tIns="0" rIns="0" bIns="0" rtlCol="0" anchor="ctr"/>
          <a:lstStyle>
            <a:lvl1pPr algn="l">
              <a:defRPr sz="547" baseline="0">
                <a:solidFill>
                  <a:schemeClr val="tx1"/>
                </a:solidFill>
                <a:latin typeface="+mn-lt"/>
                <a:ea typeface="Arial" charset="0"/>
                <a:cs typeface="Arial" charset="0"/>
              </a:defRPr>
            </a:lvl1pPr>
          </a:lstStyle>
          <a:p>
            <a:r>
              <a:rPr lang="en-US" dirty="0"/>
              <a:t>© 2022 IBM Corporation</a:t>
            </a:r>
          </a:p>
        </p:txBody>
      </p:sp>
    </p:spTree>
    <p:extLst>
      <p:ext uri="{BB962C8B-B14F-4D97-AF65-F5344CB8AC3E}">
        <p14:creationId xmlns:p14="http://schemas.microsoft.com/office/powerpoint/2010/main" val="351585138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hf hdr="0" dt="0"/>
  <p:txStyles>
    <p:titleStyle>
      <a:lvl1pPr algn="l" defTabSz="416966" rtl="0" eaLnBrk="1" latinLnBrk="0" hangingPunct="1">
        <a:lnSpc>
          <a:spcPct val="90000"/>
        </a:lnSpc>
        <a:spcBef>
          <a:spcPct val="0"/>
        </a:spcBef>
        <a:buNone/>
        <a:defRPr sz="2189" kern="1200">
          <a:solidFill>
            <a:schemeClr val="tx1"/>
          </a:solidFill>
          <a:latin typeface="+mj-lt"/>
          <a:ea typeface="Arial" charset="0"/>
          <a:cs typeface="Arial" charset="0"/>
        </a:defRPr>
      </a:lvl1pPr>
    </p:titleStyle>
    <p:bodyStyle>
      <a:lvl1pPr marL="0" indent="0" algn="l" defTabSz="416966" rtl="0" eaLnBrk="1" latinLnBrk="0" hangingPunct="1">
        <a:lnSpc>
          <a:spcPct val="100000"/>
        </a:lnSpc>
        <a:spcBef>
          <a:spcPts val="1003"/>
        </a:spcBef>
        <a:buFont typeface="Arial"/>
        <a:buNone/>
        <a:defRPr sz="1277" kern="1200">
          <a:solidFill>
            <a:schemeClr val="tx1"/>
          </a:solidFill>
          <a:latin typeface="+mn-lt"/>
          <a:ea typeface="Arial" charset="0"/>
          <a:cs typeface="Arial" charset="0"/>
        </a:defRPr>
      </a:lvl1pPr>
      <a:lvl2pPr marL="157811"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2pPr>
      <a:lvl3pPr marL="361950"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3pPr>
      <a:lvl4pPr marL="570433" indent="-153467"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4pPr>
      <a:lvl5pPr marL="732587" indent="-157811" algn="l" defTabSz="416966" rtl="0" eaLnBrk="1" latinLnBrk="0" hangingPunct="1">
        <a:lnSpc>
          <a:spcPct val="100000"/>
        </a:lnSpc>
        <a:spcBef>
          <a:spcPts val="1003"/>
        </a:spcBef>
        <a:spcAft>
          <a:spcPts val="0"/>
        </a:spcAft>
        <a:buFont typeface="Arial"/>
        <a:buChar char="»"/>
        <a:defRPr sz="1277" kern="1200">
          <a:solidFill>
            <a:schemeClr val="tx1"/>
          </a:solidFill>
          <a:latin typeface="+mn-lt"/>
          <a:ea typeface="Arial" charset="0"/>
          <a:cs typeface="Arial" charset="0"/>
        </a:defRPr>
      </a:lvl5pPr>
      <a:lvl6pPr marL="2293315" indent="-208483" algn="l" defTabSz="416966" rtl="0" eaLnBrk="1" latinLnBrk="0" hangingPunct="1">
        <a:spcBef>
          <a:spcPct val="20000"/>
        </a:spcBef>
        <a:buFont typeface="Arial"/>
        <a:buChar char="•"/>
        <a:defRPr sz="1824" kern="1200">
          <a:solidFill>
            <a:schemeClr val="tx1"/>
          </a:solidFill>
          <a:latin typeface="+mn-lt"/>
          <a:ea typeface="+mn-ea"/>
          <a:cs typeface="+mn-cs"/>
        </a:defRPr>
      </a:lvl6pPr>
      <a:lvl7pPr marL="2710282" indent="-208483" algn="l" defTabSz="416966" rtl="0" eaLnBrk="1" latinLnBrk="0" hangingPunct="1">
        <a:spcBef>
          <a:spcPct val="20000"/>
        </a:spcBef>
        <a:buFont typeface="Arial"/>
        <a:buChar char="•"/>
        <a:defRPr sz="1824" kern="1200">
          <a:solidFill>
            <a:schemeClr val="tx1"/>
          </a:solidFill>
          <a:latin typeface="+mn-lt"/>
          <a:ea typeface="+mn-ea"/>
          <a:cs typeface="+mn-cs"/>
        </a:defRPr>
      </a:lvl7pPr>
      <a:lvl8pPr marL="3127248" indent="-208483" algn="l" defTabSz="416966" rtl="0" eaLnBrk="1" latinLnBrk="0" hangingPunct="1">
        <a:spcBef>
          <a:spcPct val="20000"/>
        </a:spcBef>
        <a:buFont typeface="Arial"/>
        <a:buChar char="•"/>
        <a:defRPr sz="1824" kern="1200">
          <a:solidFill>
            <a:schemeClr val="tx1"/>
          </a:solidFill>
          <a:latin typeface="+mn-lt"/>
          <a:ea typeface="+mn-ea"/>
          <a:cs typeface="+mn-cs"/>
        </a:defRPr>
      </a:lvl8pPr>
      <a:lvl9pPr marL="3544214" indent="-208483" algn="l" defTabSz="416966" rtl="0" eaLnBrk="1" latinLnBrk="0" hangingPunct="1">
        <a:spcBef>
          <a:spcPct val="20000"/>
        </a:spcBef>
        <a:buFont typeface="Arial"/>
        <a:buChar char="•"/>
        <a:defRPr sz="1824" kern="1200">
          <a:solidFill>
            <a:schemeClr val="tx1"/>
          </a:solidFill>
          <a:latin typeface="+mn-lt"/>
          <a:ea typeface="+mn-ea"/>
          <a:cs typeface="+mn-cs"/>
        </a:defRPr>
      </a:lvl9pPr>
    </p:bodyStyle>
    <p:otherStyle>
      <a:defPPr>
        <a:defRPr lang="en-US"/>
      </a:defPPr>
      <a:lvl1pPr marL="0" algn="l" defTabSz="416966" rtl="0" eaLnBrk="1" latinLnBrk="0" hangingPunct="1">
        <a:defRPr sz="1642" kern="1200">
          <a:solidFill>
            <a:schemeClr val="tx1"/>
          </a:solidFill>
          <a:latin typeface="+mn-lt"/>
          <a:ea typeface="+mn-ea"/>
          <a:cs typeface="+mn-cs"/>
        </a:defRPr>
      </a:lvl1pPr>
      <a:lvl2pPr marL="416966" algn="l" defTabSz="416966" rtl="0" eaLnBrk="1" latinLnBrk="0" hangingPunct="1">
        <a:defRPr sz="1642" kern="1200">
          <a:solidFill>
            <a:schemeClr val="tx1"/>
          </a:solidFill>
          <a:latin typeface="+mn-lt"/>
          <a:ea typeface="+mn-ea"/>
          <a:cs typeface="+mn-cs"/>
        </a:defRPr>
      </a:lvl2pPr>
      <a:lvl3pPr marL="833933" algn="l" defTabSz="416966" rtl="0" eaLnBrk="1" latinLnBrk="0" hangingPunct="1">
        <a:defRPr sz="1642" kern="1200">
          <a:solidFill>
            <a:schemeClr val="tx1"/>
          </a:solidFill>
          <a:latin typeface="+mn-lt"/>
          <a:ea typeface="+mn-ea"/>
          <a:cs typeface="+mn-cs"/>
        </a:defRPr>
      </a:lvl3pPr>
      <a:lvl4pPr marL="1250899" algn="l" defTabSz="416966" rtl="0" eaLnBrk="1" latinLnBrk="0" hangingPunct="1">
        <a:defRPr sz="1642" kern="1200">
          <a:solidFill>
            <a:schemeClr val="tx1"/>
          </a:solidFill>
          <a:latin typeface="+mn-lt"/>
          <a:ea typeface="+mn-ea"/>
          <a:cs typeface="+mn-cs"/>
        </a:defRPr>
      </a:lvl4pPr>
      <a:lvl5pPr marL="1667866" algn="l" defTabSz="416966" rtl="0" eaLnBrk="1" latinLnBrk="0" hangingPunct="1">
        <a:defRPr sz="1642" kern="1200">
          <a:solidFill>
            <a:schemeClr val="tx1"/>
          </a:solidFill>
          <a:latin typeface="+mn-lt"/>
          <a:ea typeface="+mn-ea"/>
          <a:cs typeface="+mn-cs"/>
        </a:defRPr>
      </a:lvl5pPr>
      <a:lvl6pPr marL="2084832" algn="l" defTabSz="416966" rtl="0" eaLnBrk="1" latinLnBrk="0" hangingPunct="1">
        <a:defRPr sz="1642" kern="1200">
          <a:solidFill>
            <a:schemeClr val="tx1"/>
          </a:solidFill>
          <a:latin typeface="+mn-lt"/>
          <a:ea typeface="+mn-ea"/>
          <a:cs typeface="+mn-cs"/>
        </a:defRPr>
      </a:lvl6pPr>
      <a:lvl7pPr marL="2501798" algn="l" defTabSz="416966" rtl="0" eaLnBrk="1" latinLnBrk="0" hangingPunct="1">
        <a:defRPr sz="1642" kern="1200">
          <a:solidFill>
            <a:schemeClr val="tx1"/>
          </a:solidFill>
          <a:latin typeface="+mn-lt"/>
          <a:ea typeface="+mn-ea"/>
          <a:cs typeface="+mn-cs"/>
        </a:defRPr>
      </a:lvl7pPr>
      <a:lvl8pPr marL="2918765" algn="l" defTabSz="416966" rtl="0" eaLnBrk="1" latinLnBrk="0" hangingPunct="1">
        <a:defRPr sz="1642" kern="1200">
          <a:solidFill>
            <a:schemeClr val="tx1"/>
          </a:solidFill>
          <a:latin typeface="+mn-lt"/>
          <a:ea typeface="+mn-ea"/>
          <a:cs typeface="+mn-cs"/>
        </a:defRPr>
      </a:lvl8pPr>
      <a:lvl9pPr marL="3335731" algn="l" defTabSz="416966" rtl="0" eaLnBrk="1" latinLnBrk="0" hangingPunct="1">
        <a:defRPr sz="164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191800" y="183473"/>
            <a:ext cx="3777630" cy="3916864"/>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369708" y="183473"/>
            <a:ext cx="3760951" cy="391686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08539" y="4378326"/>
            <a:ext cx="3752553" cy="152025"/>
          </a:xfrm>
          <a:prstGeom prst="rect">
            <a:avLst/>
          </a:prstGeom>
        </p:spPr>
        <p:txBody>
          <a:bodyPr vert="horz" lIns="0" tIns="0" rIns="0" bIns="0" rtlCol="0" anchor="ctr"/>
          <a:lstStyle>
            <a:lvl1pPr marL="0" marR="0" indent="0" algn="l" defTabSz="625625" rtl="0" eaLnBrk="1" fontAlgn="auto" latinLnBrk="0" hangingPunct="1">
              <a:lnSpc>
                <a:spcPct val="100000"/>
              </a:lnSpc>
              <a:spcBef>
                <a:spcPts val="0"/>
              </a:spcBef>
              <a:spcAft>
                <a:spcPts val="0"/>
              </a:spcAft>
              <a:buClrTx/>
              <a:buSzTx/>
              <a:buFontTx/>
              <a:buNone/>
              <a:tabLst/>
              <a:defRPr sz="547" b="0" i="0">
                <a:solidFill>
                  <a:schemeClr val="tx1"/>
                </a:solidFill>
                <a:latin typeface="IBM Plex Sans" panose="020B0503050203000203" pitchFamily="34" charset="0"/>
              </a:defRPr>
            </a:lvl1pPr>
          </a:lstStyle>
          <a:p>
            <a:r>
              <a:rPr lang="en-US" dirty="0"/>
              <a:t>IBM Z Design Council / Confidential / © 2022 IBM Corporation</a:t>
            </a:r>
          </a:p>
        </p:txBody>
      </p:sp>
      <p:sp>
        <p:nvSpPr>
          <p:cNvPr id="8" name="Slide Number Placeholder"/>
          <p:cNvSpPr>
            <a:spLocks noGrp="1"/>
          </p:cNvSpPr>
          <p:nvPr>
            <p:ph type="sldNum" sz="quarter" idx="4"/>
          </p:nvPr>
        </p:nvSpPr>
        <p:spPr>
          <a:xfrm>
            <a:off x="6462833" y="4378326"/>
            <a:ext cx="1667766" cy="152025"/>
          </a:xfrm>
          <a:prstGeom prst="rect">
            <a:avLst/>
          </a:prstGeom>
        </p:spPr>
        <p:txBody>
          <a:bodyPr vert="horz" lIns="0" tIns="0" rIns="0" bIns="0" rtlCol="0" anchor="ctr"/>
          <a:lstStyle>
            <a:lvl1pPr algn="r">
              <a:defRPr sz="547"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0071" y="-100771"/>
            <a:ext cx="8539974" cy="4892605"/>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44890763"/>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Lst>
  <p:hf hdr="0" dt="0"/>
  <p:txStyles>
    <p:titleStyle>
      <a:lvl1pPr algn="l" rtl="0" eaLnBrk="1" fontAlgn="base" hangingPunct="1">
        <a:lnSpc>
          <a:spcPct val="90000"/>
        </a:lnSpc>
        <a:spcBef>
          <a:spcPct val="0"/>
        </a:spcBef>
        <a:spcAft>
          <a:spcPct val="0"/>
        </a:spcAft>
        <a:defRPr sz="218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025">
          <a:solidFill>
            <a:srgbClr val="191919"/>
          </a:solidFill>
          <a:latin typeface="IBM Plex Sans Light" pitchFamily="34" charset="0"/>
        </a:defRPr>
      </a:lvl2pPr>
      <a:lvl3pPr algn="l" rtl="0" eaLnBrk="1" fontAlgn="base" hangingPunct="1">
        <a:lnSpc>
          <a:spcPct val="90000"/>
        </a:lnSpc>
        <a:spcBef>
          <a:spcPct val="0"/>
        </a:spcBef>
        <a:spcAft>
          <a:spcPct val="0"/>
        </a:spcAft>
        <a:defRPr sz="2025">
          <a:solidFill>
            <a:srgbClr val="191919"/>
          </a:solidFill>
          <a:latin typeface="IBM Plex Sans Light" pitchFamily="34" charset="0"/>
        </a:defRPr>
      </a:lvl3pPr>
      <a:lvl4pPr algn="l" rtl="0" eaLnBrk="1" fontAlgn="base" hangingPunct="1">
        <a:lnSpc>
          <a:spcPct val="90000"/>
        </a:lnSpc>
        <a:spcBef>
          <a:spcPct val="0"/>
        </a:spcBef>
        <a:spcAft>
          <a:spcPct val="0"/>
        </a:spcAft>
        <a:defRPr sz="2025">
          <a:solidFill>
            <a:srgbClr val="191919"/>
          </a:solidFill>
          <a:latin typeface="IBM Plex Sans Light" pitchFamily="34" charset="0"/>
        </a:defRPr>
      </a:lvl4pPr>
      <a:lvl5pPr algn="l" rtl="0" eaLnBrk="1" fontAlgn="base" hangingPunct="1">
        <a:lnSpc>
          <a:spcPct val="90000"/>
        </a:lnSpc>
        <a:spcBef>
          <a:spcPct val="0"/>
        </a:spcBef>
        <a:spcAft>
          <a:spcPct val="0"/>
        </a:spcAft>
        <a:defRPr sz="2025">
          <a:solidFill>
            <a:srgbClr val="191919"/>
          </a:solidFill>
          <a:latin typeface="IBM Plex Sans Light" pitchFamily="34" charset="0"/>
        </a:defRPr>
      </a:lvl5pPr>
      <a:lvl6pPr marL="330662" algn="l" rtl="0" eaLnBrk="1" fontAlgn="base" hangingPunct="1">
        <a:lnSpc>
          <a:spcPct val="90000"/>
        </a:lnSpc>
        <a:spcBef>
          <a:spcPct val="0"/>
        </a:spcBef>
        <a:spcAft>
          <a:spcPct val="0"/>
        </a:spcAft>
        <a:defRPr sz="2025">
          <a:solidFill>
            <a:srgbClr val="191919"/>
          </a:solidFill>
          <a:latin typeface="IBM Plex Sans Light" pitchFamily="34" charset="0"/>
        </a:defRPr>
      </a:lvl6pPr>
      <a:lvl7pPr marL="661327" algn="l" rtl="0" eaLnBrk="1" fontAlgn="base" hangingPunct="1">
        <a:lnSpc>
          <a:spcPct val="90000"/>
        </a:lnSpc>
        <a:spcBef>
          <a:spcPct val="0"/>
        </a:spcBef>
        <a:spcAft>
          <a:spcPct val="0"/>
        </a:spcAft>
        <a:defRPr sz="2025">
          <a:solidFill>
            <a:srgbClr val="191919"/>
          </a:solidFill>
          <a:latin typeface="IBM Plex Sans Light" pitchFamily="34" charset="0"/>
        </a:defRPr>
      </a:lvl7pPr>
      <a:lvl8pPr marL="991989" algn="l" rtl="0" eaLnBrk="1" fontAlgn="base" hangingPunct="1">
        <a:lnSpc>
          <a:spcPct val="90000"/>
        </a:lnSpc>
        <a:spcBef>
          <a:spcPct val="0"/>
        </a:spcBef>
        <a:spcAft>
          <a:spcPct val="0"/>
        </a:spcAft>
        <a:defRPr sz="2025">
          <a:solidFill>
            <a:srgbClr val="191919"/>
          </a:solidFill>
          <a:latin typeface="IBM Plex Sans Light" pitchFamily="34" charset="0"/>
        </a:defRPr>
      </a:lvl8pPr>
      <a:lvl9pPr marL="1322652" algn="l" rtl="0" eaLnBrk="1" fontAlgn="base" hangingPunct="1">
        <a:lnSpc>
          <a:spcPct val="90000"/>
        </a:lnSpc>
        <a:spcBef>
          <a:spcPct val="0"/>
        </a:spcBef>
        <a:spcAft>
          <a:spcPct val="0"/>
        </a:spcAft>
        <a:defRPr sz="2025">
          <a:solidFill>
            <a:srgbClr val="191919"/>
          </a:solidFill>
          <a:latin typeface="IBM Plex Sans Light" pitchFamily="34" charset="0"/>
        </a:defRPr>
      </a:lvl9pPr>
    </p:titleStyle>
    <p:bodyStyle>
      <a:lvl1pPr marL="0" indent="0" algn="l" rtl="0" eaLnBrk="1" fontAlgn="base" hangingPunct="1">
        <a:lnSpc>
          <a:spcPct val="100000"/>
        </a:lnSpc>
        <a:spcBef>
          <a:spcPts val="1003"/>
        </a:spcBef>
        <a:spcAft>
          <a:spcPct val="0"/>
        </a:spcAft>
        <a:buClr>
          <a:srgbClr val="001141"/>
        </a:buClr>
        <a:buSzPct val="90000"/>
        <a:buFont typeface="IBM Plex Sans Light" pitchFamily="2" charset="2"/>
        <a:buNone/>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6364"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12729" indent="-158447" algn="l" rtl="0" eaLnBrk="1" fontAlgn="base" hangingPunct="1">
        <a:lnSpc>
          <a:spcPct val="100000"/>
        </a:lnSpc>
        <a:spcBef>
          <a:spcPts val="1003"/>
        </a:spcBef>
        <a:spcAft>
          <a:spcPct val="0"/>
        </a:spcAft>
        <a:buClr>
          <a:srgbClr val="001141"/>
        </a:buClr>
        <a:buSzPct val="100000"/>
        <a:buFont typeface="IBM Plex Sans Light" panose="020B0604020202020204" pitchFamily="34" charset="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73336" indent="-158447" algn="l" rtl="0" eaLnBrk="1" fontAlgn="base" hangingPunct="1">
        <a:lnSpc>
          <a:spcPct val="100000"/>
        </a:lnSpc>
        <a:spcBef>
          <a:spcPts val="1003"/>
        </a:spcBef>
        <a:spcAft>
          <a:spcPct val="0"/>
        </a:spcAft>
        <a:buClr>
          <a:srgbClr val="001141"/>
        </a:buClr>
        <a:buSzPct val="100000"/>
        <a:buFont typeface="IBM Plex Sans Light" charset="-120"/>
        <a:buChar char="–"/>
        <a:tabLst/>
        <a:defRPr sz="127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2596" indent="-158447" algn="l" rtl="0" eaLnBrk="1" fontAlgn="base" hangingPunct="1">
        <a:lnSpc>
          <a:spcPct val="100000"/>
        </a:lnSpc>
        <a:spcBef>
          <a:spcPts val="1003"/>
        </a:spcBef>
        <a:spcAft>
          <a:spcPct val="0"/>
        </a:spcAft>
        <a:buClr>
          <a:srgbClr val="001141"/>
        </a:buClr>
        <a:buFont typeface="IBM Plex Sans Light" charset="-120"/>
        <a:buChar char="»"/>
        <a:tabLst/>
        <a:defRPr sz="127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44435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6pPr>
      <a:lvl7pPr marL="1775017" indent="-118259" algn="l" rtl="0" eaLnBrk="1" fontAlgn="base" hangingPunct="1">
        <a:spcBef>
          <a:spcPct val="20000"/>
        </a:spcBef>
        <a:spcAft>
          <a:spcPct val="0"/>
        </a:spcAft>
        <a:buClr>
          <a:schemeClr val="bg1"/>
        </a:buClr>
        <a:buChar char="»"/>
        <a:defRPr sz="1157">
          <a:solidFill>
            <a:schemeClr val="bg1"/>
          </a:solidFill>
          <a:latin typeface="IBM Plex Sans Light" charset="0"/>
        </a:defRPr>
      </a:lvl7pPr>
      <a:lvl8pPr marL="2105680" indent="-118259" algn="l" rtl="0" eaLnBrk="1" fontAlgn="base" hangingPunct="1">
        <a:spcBef>
          <a:spcPct val="20000"/>
        </a:spcBef>
        <a:spcAft>
          <a:spcPct val="0"/>
        </a:spcAft>
        <a:buClr>
          <a:schemeClr val="bg1"/>
        </a:buClr>
        <a:buChar char="»"/>
        <a:defRPr sz="1157">
          <a:solidFill>
            <a:schemeClr val="bg1"/>
          </a:solidFill>
          <a:latin typeface="IBM Plex Sans Light" charset="0"/>
        </a:defRPr>
      </a:lvl8pPr>
      <a:lvl9pPr marL="2436344" indent="-118259" algn="l" rtl="0" eaLnBrk="1" fontAlgn="base" hangingPunct="1">
        <a:spcBef>
          <a:spcPct val="20000"/>
        </a:spcBef>
        <a:spcAft>
          <a:spcPct val="0"/>
        </a:spcAft>
        <a:buClr>
          <a:schemeClr val="bg1"/>
        </a:buClr>
        <a:buChar char="»"/>
        <a:defRPr sz="1157">
          <a:solidFill>
            <a:schemeClr val="bg1"/>
          </a:solidFill>
          <a:latin typeface="IBM Plex Sans Light" charset="0"/>
        </a:defRPr>
      </a:lvl9pPr>
    </p:bodyStyle>
    <p:otherStyle>
      <a:defPPr>
        <a:defRPr lang="en-US"/>
      </a:defPPr>
      <a:lvl1pPr marL="0" algn="l" defTabSz="661327" rtl="0" eaLnBrk="1" latinLnBrk="0" hangingPunct="1">
        <a:defRPr sz="1302" kern="1200">
          <a:solidFill>
            <a:schemeClr val="tx1"/>
          </a:solidFill>
          <a:latin typeface="+mn-lt"/>
          <a:ea typeface="+mn-ea"/>
          <a:cs typeface="+mn-cs"/>
        </a:defRPr>
      </a:lvl1pPr>
      <a:lvl2pPr marL="330662" algn="l" defTabSz="661327" rtl="0" eaLnBrk="1" latinLnBrk="0" hangingPunct="1">
        <a:defRPr sz="1302" kern="1200">
          <a:solidFill>
            <a:schemeClr val="tx1"/>
          </a:solidFill>
          <a:latin typeface="+mn-lt"/>
          <a:ea typeface="+mn-ea"/>
          <a:cs typeface="+mn-cs"/>
        </a:defRPr>
      </a:lvl2pPr>
      <a:lvl3pPr marL="661327" algn="l" defTabSz="661327" rtl="0" eaLnBrk="1" latinLnBrk="0" hangingPunct="1">
        <a:defRPr sz="1302" kern="1200">
          <a:solidFill>
            <a:schemeClr val="tx1"/>
          </a:solidFill>
          <a:latin typeface="+mn-lt"/>
          <a:ea typeface="+mn-ea"/>
          <a:cs typeface="+mn-cs"/>
        </a:defRPr>
      </a:lvl3pPr>
      <a:lvl4pPr marL="991989" algn="l" defTabSz="661327" rtl="0" eaLnBrk="1" latinLnBrk="0" hangingPunct="1">
        <a:defRPr sz="1302" kern="1200">
          <a:solidFill>
            <a:schemeClr val="tx1"/>
          </a:solidFill>
          <a:latin typeface="+mn-lt"/>
          <a:ea typeface="+mn-ea"/>
          <a:cs typeface="+mn-cs"/>
        </a:defRPr>
      </a:lvl4pPr>
      <a:lvl5pPr marL="1322652" algn="l" defTabSz="661327" rtl="0" eaLnBrk="1" latinLnBrk="0" hangingPunct="1">
        <a:defRPr sz="1302" kern="1200">
          <a:solidFill>
            <a:schemeClr val="tx1"/>
          </a:solidFill>
          <a:latin typeface="+mn-lt"/>
          <a:ea typeface="+mn-ea"/>
          <a:cs typeface="+mn-cs"/>
        </a:defRPr>
      </a:lvl5pPr>
      <a:lvl6pPr marL="1653316" algn="l" defTabSz="661327" rtl="0" eaLnBrk="1" latinLnBrk="0" hangingPunct="1">
        <a:defRPr sz="1302" kern="1200">
          <a:solidFill>
            <a:schemeClr val="tx1"/>
          </a:solidFill>
          <a:latin typeface="+mn-lt"/>
          <a:ea typeface="+mn-ea"/>
          <a:cs typeface="+mn-cs"/>
        </a:defRPr>
      </a:lvl6pPr>
      <a:lvl7pPr marL="1983978" algn="l" defTabSz="661327" rtl="0" eaLnBrk="1" latinLnBrk="0" hangingPunct="1">
        <a:defRPr sz="1302" kern="1200">
          <a:solidFill>
            <a:schemeClr val="tx1"/>
          </a:solidFill>
          <a:latin typeface="+mn-lt"/>
          <a:ea typeface="+mn-ea"/>
          <a:cs typeface="+mn-cs"/>
        </a:defRPr>
      </a:lvl7pPr>
      <a:lvl8pPr marL="2314640" algn="l" defTabSz="661327" rtl="0" eaLnBrk="1" latinLnBrk="0" hangingPunct="1">
        <a:defRPr sz="1302" kern="1200">
          <a:solidFill>
            <a:schemeClr val="tx1"/>
          </a:solidFill>
          <a:latin typeface="+mn-lt"/>
          <a:ea typeface="+mn-ea"/>
          <a:cs typeface="+mn-cs"/>
        </a:defRPr>
      </a:lvl8pPr>
      <a:lvl9pPr marL="2645303" algn="l" defTabSz="661327" rtl="0" eaLnBrk="1" latinLnBrk="0" hangingPunct="1">
        <a:defRPr sz="13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B1A759-97F5-4866-9651-3EE9C7D86D0E}"/>
              </a:ext>
            </a:extLst>
          </p:cNvPr>
          <p:cNvSpPr>
            <a:spLocks noGrp="1"/>
          </p:cNvSpPr>
          <p:nvPr>
            <p:ph type="title"/>
          </p:nvPr>
        </p:nvSpPr>
        <p:spPr>
          <a:xfrm>
            <a:off x="1192567" y="407092"/>
            <a:ext cx="6827338" cy="906722"/>
          </a:xfrm>
          <a:prstGeom prst="rect">
            <a:avLst/>
          </a:prstGeom>
        </p:spPr>
        <p:txBody>
          <a:bodyPr vert="horz" lIns="91440" tIns="45720" rIns="91440" bIns="45720" rtlCol="0" anchor="t" anchorCtr="0">
            <a:noAutofit/>
          </a:bodyPr>
          <a:lstStyle/>
          <a:p>
            <a:r>
              <a:rPr lang="de-DE" dirty="0"/>
              <a:t>Mastertitelformat bearbeiten</a:t>
            </a:r>
            <a:endParaRPr lang="en-US" dirty="0"/>
          </a:p>
        </p:txBody>
      </p:sp>
      <p:sp>
        <p:nvSpPr>
          <p:cNvPr id="3" name="Text Placeholder 2">
            <a:extLst>
              <a:ext uri="{FF2B5EF4-FFF2-40B4-BE49-F238E27FC236}">
                <a16:creationId xmlns:a16="http://schemas.microsoft.com/office/drawing/2014/main" id="{C83916BF-E731-4B98-A3DA-BF4C3DABA853}"/>
              </a:ext>
            </a:extLst>
          </p:cNvPr>
          <p:cNvSpPr>
            <a:spLocks noGrp="1"/>
          </p:cNvSpPr>
          <p:nvPr>
            <p:ph type="body" idx="1"/>
          </p:nvPr>
        </p:nvSpPr>
        <p:spPr>
          <a:xfrm>
            <a:off x="1192567" y="1447074"/>
            <a:ext cx="6827339" cy="3087619"/>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853783811"/>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Lst>
  <p:txStyles>
    <p:titleStyle>
      <a:lvl1pPr algn="l" defTabSz="625450" rtl="0" eaLnBrk="1" latinLnBrk="0" hangingPunct="1">
        <a:lnSpc>
          <a:spcPct val="90000"/>
        </a:lnSpc>
        <a:spcBef>
          <a:spcPct val="0"/>
        </a:spcBef>
        <a:buNone/>
        <a:defRPr sz="3010" kern="1200">
          <a:solidFill>
            <a:schemeClr val="tx1"/>
          </a:solidFill>
          <a:latin typeface="+mn-lt"/>
          <a:ea typeface="+mj-ea"/>
          <a:cs typeface="+mj-cs"/>
        </a:defRPr>
      </a:lvl1pPr>
    </p:titleStyle>
    <p:bodyStyle>
      <a:lvl1pPr marL="156362" indent="-156362" algn="l" defTabSz="625450" rtl="0" eaLnBrk="1" latinLnBrk="0" hangingPunct="1">
        <a:lnSpc>
          <a:spcPct val="90000"/>
        </a:lnSpc>
        <a:spcBef>
          <a:spcPts val="684"/>
        </a:spcBef>
        <a:buFont typeface="Arial" panose="020B0604020202020204" pitchFamily="34" charset="0"/>
        <a:buChar char="•"/>
        <a:defRPr sz="1915" kern="1200">
          <a:solidFill>
            <a:schemeClr val="tx1"/>
          </a:solidFill>
          <a:latin typeface="+mn-lt"/>
          <a:ea typeface="+mn-ea"/>
          <a:cs typeface="+mn-cs"/>
        </a:defRPr>
      </a:lvl1pPr>
      <a:lvl2pPr marL="469087" indent="-156362" algn="l" defTabSz="625450" rtl="0" eaLnBrk="1" latinLnBrk="0" hangingPunct="1">
        <a:lnSpc>
          <a:spcPct val="90000"/>
        </a:lnSpc>
        <a:spcBef>
          <a:spcPts val="342"/>
        </a:spcBef>
        <a:buFont typeface="Arial" panose="020B0604020202020204" pitchFamily="34" charset="0"/>
        <a:buChar char="•"/>
        <a:defRPr sz="1642" kern="1200">
          <a:solidFill>
            <a:schemeClr val="tx1"/>
          </a:solidFill>
          <a:latin typeface="+mn-lt"/>
          <a:ea typeface="+mn-ea"/>
          <a:cs typeface="+mn-cs"/>
        </a:defRPr>
      </a:lvl2pPr>
      <a:lvl3pPr marL="781812" indent="-156362" algn="l" defTabSz="625450" rtl="0" eaLnBrk="1" latinLnBrk="0" hangingPunct="1">
        <a:lnSpc>
          <a:spcPct val="90000"/>
        </a:lnSpc>
        <a:spcBef>
          <a:spcPts val="342"/>
        </a:spcBef>
        <a:buFont typeface="Arial" panose="020B0604020202020204" pitchFamily="34" charset="0"/>
        <a:buChar char="•"/>
        <a:defRPr sz="1368" kern="1200">
          <a:solidFill>
            <a:schemeClr val="tx1"/>
          </a:solidFill>
          <a:latin typeface="+mn-lt"/>
          <a:ea typeface="+mn-ea"/>
          <a:cs typeface="+mn-cs"/>
        </a:defRPr>
      </a:lvl3pPr>
      <a:lvl4pPr marL="1094537"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4pPr>
      <a:lvl5pPr marL="1407262"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5pPr>
      <a:lvl6pPr marL="171998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6pPr>
      <a:lvl7pPr marL="203271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7pPr>
      <a:lvl8pPr marL="2345436"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8pPr>
      <a:lvl9pPr marL="2658161" indent="-156362" algn="l" defTabSz="625450" rtl="0" eaLnBrk="1" latinLnBrk="0" hangingPunct="1">
        <a:lnSpc>
          <a:spcPct val="90000"/>
        </a:lnSpc>
        <a:spcBef>
          <a:spcPts val="342"/>
        </a:spcBef>
        <a:buFont typeface="Arial" panose="020B0604020202020204" pitchFamily="34" charset="0"/>
        <a:buChar char="•"/>
        <a:defRPr sz="1231" kern="1200">
          <a:solidFill>
            <a:schemeClr val="tx1"/>
          </a:solidFill>
          <a:latin typeface="+mn-lt"/>
          <a:ea typeface="+mn-ea"/>
          <a:cs typeface="+mn-cs"/>
        </a:defRPr>
      </a:lvl9pPr>
    </p:bodyStyle>
    <p:otherStyle>
      <a:defPPr>
        <a:defRPr lang="en-US"/>
      </a:defPPr>
      <a:lvl1pPr marL="0" algn="l" defTabSz="625450" rtl="0" eaLnBrk="1" latinLnBrk="0" hangingPunct="1">
        <a:defRPr sz="1231" kern="1200">
          <a:solidFill>
            <a:schemeClr val="tx1"/>
          </a:solidFill>
          <a:latin typeface="+mn-lt"/>
          <a:ea typeface="+mn-ea"/>
          <a:cs typeface="+mn-cs"/>
        </a:defRPr>
      </a:lvl1pPr>
      <a:lvl2pPr marL="312725" algn="l" defTabSz="625450" rtl="0" eaLnBrk="1" latinLnBrk="0" hangingPunct="1">
        <a:defRPr sz="1231" kern="1200">
          <a:solidFill>
            <a:schemeClr val="tx1"/>
          </a:solidFill>
          <a:latin typeface="+mn-lt"/>
          <a:ea typeface="+mn-ea"/>
          <a:cs typeface="+mn-cs"/>
        </a:defRPr>
      </a:lvl2pPr>
      <a:lvl3pPr marL="625450" algn="l" defTabSz="625450" rtl="0" eaLnBrk="1" latinLnBrk="0" hangingPunct="1">
        <a:defRPr sz="1231" kern="1200">
          <a:solidFill>
            <a:schemeClr val="tx1"/>
          </a:solidFill>
          <a:latin typeface="+mn-lt"/>
          <a:ea typeface="+mn-ea"/>
          <a:cs typeface="+mn-cs"/>
        </a:defRPr>
      </a:lvl3pPr>
      <a:lvl4pPr marL="938174" algn="l" defTabSz="625450" rtl="0" eaLnBrk="1" latinLnBrk="0" hangingPunct="1">
        <a:defRPr sz="1231" kern="1200">
          <a:solidFill>
            <a:schemeClr val="tx1"/>
          </a:solidFill>
          <a:latin typeface="+mn-lt"/>
          <a:ea typeface="+mn-ea"/>
          <a:cs typeface="+mn-cs"/>
        </a:defRPr>
      </a:lvl4pPr>
      <a:lvl5pPr marL="1250899" algn="l" defTabSz="625450" rtl="0" eaLnBrk="1" latinLnBrk="0" hangingPunct="1">
        <a:defRPr sz="1231" kern="1200">
          <a:solidFill>
            <a:schemeClr val="tx1"/>
          </a:solidFill>
          <a:latin typeface="+mn-lt"/>
          <a:ea typeface="+mn-ea"/>
          <a:cs typeface="+mn-cs"/>
        </a:defRPr>
      </a:lvl5pPr>
      <a:lvl6pPr marL="1563624" algn="l" defTabSz="625450" rtl="0" eaLnBrk="1" latinLnBrk="0" hangingPunct="1">
        <a:defRPr sz="1231" kern="1200">
          <a:solidFill>
            <a:schemeClr val="tx1"/>
          </a:solidFill>
          <a:latin typeface="+mn-lt"/>
          <a:ea typeface="+mn-ea"/>
          <a:cs typeface="+mn-cs"/>
        </a:defRPr>
      </a:lvl6pPr>
      <a:lvl7pPr marL="1876349" algn="l" defTabSz="625450" rtl="0" eaLnBrk="1" latinLnBrk="0" hangingPunct="1">
        <a:defRPr sz="1231" kern="1200">
          <a:solidFill>
            <a:schemeClr val="tx1"/>
          </a:solidFill>
          <a:latin typeface="+mn-lt"/>
          <a:ea typeface="+mn-ea"/>
          <a:cs typeface="+mn-cs"/>
        </a:defRPr>
      </a:lvl7pPr>
      <a:lvl8pPr marL="2189074" algn="l" defTabSz="625450" rtl="0" eaLnBrk="1" latinLnBrk="0" hangingPunct="1">
        <a:defRPr sz="1231" kern="1200">
          <a:solidFill>
            <a:schemeClr val="tx1"/>
          </a:solidFill>
          <a:latin typeface="+mn-lt"/>
          <a:ea typeface="+mn-ea"/>
          <a:cs typeface="+mn-cs"/>
        </a:defRPr>
      </a:lvl8pPr>
      <a:lvl9pPr marL="2501798" algn="l" defTabSz="625450" rtl="0" eaLnBrk="1" latinLnBrk="0" hangingPunct="1">
        <a:defRPr sz="12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arnouldg/SQLDI_HoL_IDUG" TargetMode="Externa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46.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6.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ibm.com/community/user/datamanagement/viewdocument/unraveling-patterns-and-relationshi?CommunityKey=621c2a2a-01f9-4b57-992f-36ed7432e3bb" TargetMode="External"/><Relationship Id="rId2" Type="http://schemas.openxmlformats.org/officeDocument/2006/relationships/hyperlink" Target="https://community.ibm.com/community/user/datamanagement/blogs/catherine-wu/2023/10/13/what-is-sql-data-insights-and-why-you-should-know?CommunityKey=621c2a2a-01f9-4b57-992f-36ed7432e3bb" TargetMode="External"/><Relationship Id="rId1" Type="http://schemas.openxmlformats.org/officeDocument/2006/relationships/slideLayout" Target="../slideLayouts/slideLayout14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47.xml"/><Relationship Id="rId4"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FA11-1C3B-2B7C-D86F-04066F3DFFE3}"/>
              </a:ext>
            </a:extLst>
          </p:cNvPr>
          <p:cNvSpPr>
            <a:spLocks noGrp="1"/>
          </p:cNvSpPr>
          <p:nvPr>
            <p:ph type="title"/>
          </p:nvPr>
        </p:nvSpPr>
        <p:spPr/>
        <p:txBody>
          <a:bodyPr/>
          <a:lstStyle/>
          <a:p>
            <a:r>
              <a:rPr lang="en-FR" sz="2800" dirty="0"/>
              <a:t>Milano Workshop</a:t>
            </a:r>
            <a:br>
              <a:rPr lang="en-FR" sz="2800" dirty="0"/>
            </a:br>
            <a:r>
              <a:rPr lang="en-FR" sz="2800" dirty="0"/>
              <a:t>November 27</a:t>
            </a:r>
            <a:r>
              <a:rPr lang="en-FR" sz="2800" baseline="30000" dirty="0"/>
              <a:t>th</a:t>
            </a:r>
            <a:r>
              <a:rPr lang="en-FR" sz="2800" dirty="0"/>
              <a:t>, 2023</a:t>
            </a:r>
          </a:p>
        </p:txBody>
      </p:sp>
      <p:sp>
        <p:nvSpPr>
          <p:cNvPr id="3" name="Slide Number Placeholder 2">
            <a:extLst>
              <a:ext uri="{FF2B5EF4-FFF2-40B4-BE49-F238E27FC236}">
                <a16:creationId xmlns:a16="http://schemas.microsoft.com/office/drawing/2014/main" id="{9AF4871F-A836-27A3-D614-E88D8E356F31}"/>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
        <p:nvSpPr>
          <p:cNvPr id="4" name="Rectangle 18">
            <a:extLst>
              <a:ext uri="{FF2B5EF4-FFF2-40B4-BE49-F238E27FC236}">
                <a16:creationId xmlns:a16="http://schemas.microsoft.com/office/drawing/2014/main" id="{63CB6D4B-CF86-F945-F332-FB21452615A6}"/>
              </a:ext>
            </a:extLst>
          </p:cNvPr>
          <p:cNvSpPr txBox="1">
            <a:spLocks noChangeArrowheads="1"/>
          </p:cNvSpPr>
          <p:nvPr/>
        </p:nvSpPr>
        <p:spPr>
          <a:xfrm>
            <a:off x="3828679" y="1766906"/>
            <a:ext cx="4091822" cy="956659"/>
          </a:xfrm>
          <a:prstGeom prst="rect">
            <a:avLst/>
          </a:prstGeom>
          <a:noFill/>
          <a:ln w="12700" cap="flat" cmpd="sng" algn="ctr">
            <a:noFill/>
            <a:prstDash val="solid"/>
            <a:miter lim="800000"/>
          </a:ln>
        </p:spPr>
        <p:style>
          <a:lnRef idx="2">
            <a:schemeClr val="accent3"/>
          </a:lnRef>
          <a:fillRef idx="1">
            <a:schemeClr val="lt1"/>
          </a:fillRef>
          <a:effectRef idx="0">
            <a:schemeClr val="accent3"/>
          </a:effectRef>
          <a:fontRef idx="none"/>
        </p:style>
        <p:txBody>
          <a:bodyPr vert="horz" lIns="62544" tIns="31272" rIns="62544" bIns="31272" rtlCol="0" anchor="ctr">
            <a:normAutofit lnSpcReduction="10000"/>
          </a:bodyPr>
          <a:lstStyle>
            <a:lvl1pPr algn="l" defTabSz="914400" rtl="0" eaLnBrk="1" latinLnBrk="0" hangingPunct="1">
              <a:lnSpc>
                <a:spcPct val="100000"/>
              </a:lnSpc>
              <a:spcBef>
                <a:spcPct val="0"/>
              </a:spcBef>
              <a:buNone/>
              <a:defRPr sz="3000" b="1" kern="1200" baseline="0">
                <a:solidFill>
                  <a:schemeClr val="tx2">
                    <a:lumMod val="25000"/>
                    <a:lumOff val="75000"/>
                  </a:schemeClr>
                </a:solidFill>
                <a:latin typeface="Calibri" panose="020F0502020204030204" pitchFamily="34" charset="0"/>
                <a:ea typeface="+mj-ea"/>
                <a:cs typeface="Calibri" panose="020F0502020204030204" pitchFamily="34" charset="0"/>
              </a:defRPr>
            </a:lvl1pPr>
            <a:lvl2pPr>
              <a:defRPr/>
            </a:lvl2pPr>
            <a:lvl3pPr>
              <a:defRPr/>
            </a:lvl3pPr>
            <a:lvl4pPr>
              <a:defRPr/>
            </a:lvl4pPr>
            <a:lvl5pPr>
              <a:defRPr/>
            </a:lvl5pPr>
            <a:lvl6pPr>
              <a:defRPr/>
            </a:lvl6pPr>
            <a:lvl7pPr>
              <a:defRPr/>
            </a:lvl7pPr>
            <a:lvl8pPr>
              <a:defRPr/>
            </a:lvl8pPr>
            <a:lvl9pPr>
              <a:defRPr/>
            </a:lvl9pPr>
          </a:lstStyle>
          <a:p>
            <a:pPr defTabSz="625450" eaLnBrk="1" fontAlgn="auto" hangingPunct="1">
              <a:spcBef>
                <a:spcPts val="0"/>
              </a:spcBef>
              <a:spcAft>
                <a:spcPts val="0"/>
              </a:spcAft>
            </a:pPr>
            <a:r>
              <a:rPr lang="en-US" sz="2000" dirty="0">
                <a:solidFill>
                  <a:schemeClr val="tx1"/>
                </a:solidFill>
                <a:latin typeface="IBM Plex Sans"/>
              </a:rPr>
              <a:t>Experience AI queries </a:t>
            </a:r>
          </a:p>
          <a:p>
            <a:pPr defTabSz="625450" eaLnBrk="1" fontAlgn="auto" hangingPunct="1">
              <a:spcBef>
                <a:spcPts val="0"/>
              </a:spcBef>
              <a:spcAft>
                <a:spcPts val="0"/>
              </a:spcAft>
            </a:pPr>
            <a:r>
              <a:rPr lang="en-US" sz="2000" dirty="0">
                <a:solidFill>
                  <a:schemeClr val="tx1"/>
                </a:solidFill>
                <a:latin typeface="IBM Plex Sans"/>
              </a:rPr>
              <a:t>through SQL Data Insights Hands-on Lab</a:t>
            </a:r>
          </a:p>
        </p:txBody>
      </p:sp>
      <p:sp>
        <p:nvSpPr>
          <p:cNvPr id="5" name="Textplatzhalter 6">
            <a:extLst>
              <a:ext uri="{FF2B5EF4-FFF2-40B4-BE49-F238E27FC236}">
                <a16:creationId xmlns:a16="http://schemas.microsoft.com/office/drawing/2014/main" id="{52678D78-CEDE-0AC6-E1BB-104554945FCD}"/>
              </a:ext>
            </a:extLst>
          </p:cNvPr>
          <p:cNvSpPr txBox="1">
            <a:spLocks/>
          </p:cNvSpPr>
          <p:nvPr/>
        </p:nvSpPr>
        <p:spPr>
          <a:xfrm>
            <a:off x="3828679" y="2931282"/>
            <a:ext cx="6149108" cy="273331"/>
          </a:xfrm>
          <a:prstGeom prst="rect">
            <a:avLst/>
          </a:prstGeom>
        </p:spPr>
        <p:txBody>
          <a:bodyPr/>
          <a:lstStyle>
            <a:lvl1pPr marL="0" indent="0" algn="l" defTabSz="914400" rtl="0" eaLnBrk="1" latinLnBrk="0" hangingPunct="1">
              <a:lnSpc>
                <a:spcPct val="90000"/>
              </a:lnSpc>
              <a:spcBef>
                <a:spcPts val="1000"/>
              </a:spcBef>
              <a:buFontTx/>
              <a:buNone/>
              <a:defRPr sz="2800" b="1" kern="1200">
                <a:solidFill>
                  <a:schemeClr val="bg1"/>
                </a:solidFill>
                <a:latin typeface="+mn-lt"/>
                <a:ea typeface="+mn-ea"/>
                <a:cs typeface="+mn-cs"/>
              </a:defRPr>
            </a:lvl1pPr>
            <a:lvl2pPr marL="399607" indent="0" algn="l" defTabSz="914400" rtl="0" eaLnBrk="1" latinLnBrk="0" hangingPunct="1">
              <a:lnSpc>
                <a:spcPct val="90000"/>
              </a:lnSpc>
              <a:spcBef>
                <a:spcPts val="500"/>
              </a:spcBef>
              <a:buFontTx/>
              <a:buNone/>
              <a:defRPr sz="2400" kern="1200">
                <a:solidFill>
                  <a:schemeClr val="tx1"/>
                </a:solidFill>
                <a:latin typeface="+mn-lt"/>
                <a:ea typeface="+mn-ea"/>
                <a:cs typeface="+mn-cs"/>
              </a:defRPr>
            </a:lvl2pPr>
            <a:lvl3pPr marL="799213" indent="0" algn="l" defTabSz="914400" rtl="0" eaLnBrk="1" latinLnBrk="0" hangingPunct="1">
              <a:lnSpc>
                <a:spcPct val="90000"/>
              </a:lnSpc>
              <a:spcBef>
                <a:spcPts val="500"/>
              </a:spcBef>
              <a:buFontTx/>
              <a:buNone/>
              <a:defRPr sz="2000" kern="1200">
                <a:solidFill>
                  <a:schemeClr val="tx1"/>
                </a:solidFill>
                <a:latin typeface="+mn-lt"/>
                <a:ea typeface="+mn-ea"/>
                <a:cs typeface="+mn-cs"/>
              </a:defRPr>
            </a:lvl3pPr>
            <a:lvl4pPr marL="119882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598427"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25450" fontAlgn="auto">
              <a:spcBef>
                <a:spcPts val="684"/>
              </a:spcBef>
              <a:spcAft>
                <a:spcPts val="0"/>
              </a:spcAft>
              <a:defRPr/>
            </a:pPr>
            <a:r>
              <a:rPr lang="en-US" sz="1915" dirty="0">
                <a:solidFill>
                  <a:prstClr val="black"/>
                </a:solidFill>
                <a:latin typeface="Calibri" panose="020F0502020204030204"/>
              </a:rPr>
              <a:t>Guillaume </a:t>
            </a:r>
            <a:r>
              <a:rPr lang="en-US" sz="1915" dirty="0" err="1">
                <a:solidFill>
                  <a:prstClr val="black"/>
                </a:solidFill>
                <a:latin typeface="Calibri" panose="020F0502020204030204"/>
              </a:rPr>
              <a:t>Arnould</a:t>
            </a:r>
            <a:endParaRPr lang="en-US" sz="1915" dirty="0">
              <a:solidFill>
                <a:prstClr val="black"/>
              </a:solidFill>
              <a:latin typeface="Calibri" panose="020F0502020204030204"/>
            </a:endParaRPr>
          </a:p>
          <a:p>
            <a:pPr defTabSz="625450" fontAlgn="auto">
              <a:spcBef>
                <a:spcPts val="684"/>
              </a:spcBef>
              <a:spcAft>
                <a:spcPts val="0"/>
              </a:spcAft>
              <a:defRPr/>
            </a:pPr>
            <a:r>
              <a:rPr lang="en-US" sz="1915" dirty="0">
                <a:solidFill>
                  <a:prstClr val="black"/>
                </a:solidFill>
                <a:latin typeface="Calibri" panose="020F0502020204030204"/>
              </a:rPr>
              <a:t>Matilda Dika</a:t>
            </a:r>
          </a:p>
          <a:p>
            <a:pPr defTabSz="625450" fontAlgn="auto">
              <a:spcBef>
                <a:spcPts val="684"/>
              </a:spcBef>
              <a:spcAft>
                <a:spcPts val="0"/>
              </a:spcAft>
              <a:defRPr/>
            </a:pPr>
            <a:r>
              <a:rPr lang="en-US" sz="1915" dirty="0">
                <a:solidFill>
                  <a:prstClr val="black"/>
                </a:solidFill>
                <a:latin typeface="Calibri" panose="020F0502020204030204"/>
              </a:rPr>
              <a:t>Andrea Di Maio</a:t>
            </a:r>
          </a:p>
          <a:p>
            <a:pPr defTabSz="625450" fontAlgn="auto">
              <a:spcBef>
                <a:spcPts val="684"/>
              </a:spcBef>
              <a:spcAft>
                <a:spcPts val="0"/>
              </a:spcAft>
              <a:defRPr/>
            </a:pPr>
            <a:endParaRPr lang="en-US" sz="1915" dirty="0">
              <a:solidFill>
                <a:prstClr val="black"/>
              </a:solidFill>
              <a:latin typeface="Calibri" panose="020F0502020204030204"/>
            </a:endParaRPr>
          </a:p>
        </p:txBody>
      </p:sp>
    </p:spTree>
    <p:extLst>
      <p:ext uri="{BB962C8B-B14F-4D97-AF65-F5344CB8AC3E}">
        <p14:creationId xmlns:p14="http://schemas.microsoft.com/office/powerpoint/2010/main" val="331614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A393CD-C359-8B48-8934-3C058FFE3E62}"/>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F1C79A50-6387-E245-8CFF-7B456B0AC29C}"/>
              </a:ext>
            </a:extLst>
          </p:cNvPr>
          <p:cNvSpPr txBox="1">
            <a:spLocks/>
          </p:cNvSpPr>
          <p:nvPr/>
        </p:nvSpPr>
        <p:spPr>
          <a:xfrm>
            <a:off x="-95609" y="917454"/>
            <a:ext cx="4065039" cy="3363021"/>
          </a:xfrm>
          <a:prstGeom prst="rect">
            <a:avLst/>
          </a:prstGeom>
        </p:spPr>
        <p:txBody>
          <a:bodyPr lIns="83391" tIns="41696" rIns="83391" bIns="41696" anchor="t"/>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483" indent="-208483"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 2021 International Business Machines Corporation.  No part of this document may be reproduced or transmitted in any form without written permission from IBM.</a:t>
            </a:r>
            <a:endParaRPr lang="en-US" sz="1825">
              <a:solidFill>
                <a:srgbClr val="000000"/>
              </a:solidFill>
            </a:endParaRP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U.S. Government Users Restricted Rights — use, duplication or disclosure restricted by GSA ADP Schedule Contract with IBM.</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912" b="1" dirty="0">
                <a:solidFill>
                  <a:srgbClr val="000000"/>
                </a:solidFill>
                <a:latin typeface="Arial" panose="020B0604020202020204"/>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912" dirty="0">
                <a:solidFill>
                  <a:srgbClr val="000000"/>
                </a:solidFill>
                <a:latin typeface="Arial" panose="020B0604020202020204"/>
                <a:cs typeface="IBM Plex Sans"/>
              </a:rPr>
              <a:t>IBM products and services are warranted per the terms and conditions of the agreements under which they are provided.</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IBM products are manufactured from new parts or new and used parts.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In some cases, a product may not be new and may have been previously installed. Regardless, our warranty terms apply.”</a:t>
            </a:r>
          </a:p>
          <a:p>
            <a:pPr marL="208546" indent="-208546" defTabSz="818253">
              <a:spcBef>
                <a:spcPts val="821"/>
              </a:spcBef>
              <a:buClr>
                <a:srgbClr val="F3F3F3"/>
              </a:buClr>
              <a:buFont typeface="Lucida Grande"/>
              <a:buChar char="—"/>
            </a:pPr>
            <a:r>
              <a:rPr lang="en-US" sz="912" b="1" dirty="0">
                <a:solidFill>
                  <a:srgbClr val="000000"/>
                </a:solidFill>
                <a:latin typeface="Arial" panose="020B0604020202020204"/>
                <a:cs typeface="IBM Plex Sans"/>
              </a:rPr>
              <a:t>Any statements regarding IBM's future direction, intent or product plans are subject to change or withdrawal without notice.</a:t>
            </a:r>
            <a:endParaRPr lang="en-US" sz="912" dirty="0">
              <a:solidFill>
                <a:srgbClr val="000000"/>
              </a:solidFill>
              <a:latin typeface="Arial" panose="020B0604020202020204"/>
              <a:cs typeface="IBM Plex Sans"/>
            </a:endParaRPr>
          </a:p>
          <a:p>
            <a:pPr marL="208546" indent="-208546" defTabSz="818253">
              <a:spcBef>
                <a:spcPts val="821"/>
              </a:spcBef>
              <a:buClr>
                <a:srgbClr val="F3F3F3"/>
              </a:buClr>
              <a:buFont typeface="Lucida Grande"/>
              <a:buChar char="—"/>
            </a:pPr>
            <a:endParaRPr lang="en-US" sz="912" dirty="0">
              <a:solidFill>
                <a:srgbClr val="000000"/>
              </a:solidFill>
              <a:latin typeface="Arial" panose="020B0604020202020204"/>
              <a:cs typeface="IBM Plex Sans"/>
            </a:endParaRPr>
          </a:p>
        </p:txBody>
      </p:sp>
      <p:sp>
        <p:nvSpPr>
          <p:cNvPr id="6" name="Content Placeholder 5">
            <a:extLst>
              <a:ext uri="{FF2B5EF4-FFF2-40B4-BE49-F238E27FC236}">
                <a16:creationId xmlns:a16="http://schemas.microsoft.com/office/drawing/2014/main" id="{E255224F-FE96-D24B-A22A-916D2B84124F}"/>
              </a:ext>
            </a:extLst>
          </p:cNvPr>
          <p:cNvSpPr txBox="1">
            <a:spLocks/>
          </p:cNvSpPr>
          <p:nvPr/>
        </p:nvSpPr>
        <p:spPr>
          <a:xfrm>
            <a:off x="4256839" y="917454"/>
            <a:ext cx="3947284" cy="3252553"/>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Performance  data contained herein was generally obtained in a controlled, isolated environments. Customer examples are presented as illustrations of how those</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customers have used IBM products and the results they may have achieved. Actual performance, cost, savings or other results in other operating environments may vary.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References in this document to IBM products, programs, or </a:t>
            </a:r>
            <a:br>
              <a:rPr lang="en-US" sz="912" dirty="0">
                <a:solidFill>
                  <a:srgbClr val="000000"/>
                </a:solidFill>
                <a:latin typeface="Arial" panose="020B0604020202020204"/>
                <a:cs typeface="IBM Plex Sans"/>
              </a:rPr>
            </a:br>
            <a:r>
              <a:rPr lang="en-US" sz="912" dirty="0">
                <a:solidFill>
                  <a:srgbClr val="000000"/>
                </a:solidFill>
                <a:latin typeface="Arial" panose="020B0604020202020204"/>
                <a:cs typeface="IBM Plex Sans"/>
              </a:rPr>
              <a:t>services does not imply that IBM intends to make such products, programs or services available in all countries in which IBM operates or does business. </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marL="208546" indent="-208546" defTabSz="818253">
              <a:spcBef>
                <a:spcPts val="821"/>
              </a:spcBef>
              <a:buClr>
                <a:srgbClr val="F3F3F3"/>
              </a:buClr>
              <a:buFont typeface="Lucida Grande"/>
              <a:buChar char="—"/>
            </a:pPr>
            <a:r>
              <a:rPr lang="en-US" sz="912" dirty="0">
                <a:solidFill>
                  <a:srgbClr val="000000"/>
                </a:solidFill>
                <a:latin typeface="Arial" panose="020B0604020202020204"/>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7" name="Slide Number Placeholder 3">
            <a:extLst>
              <a:ext uri="{FF2B5EF4-FFF2-40B4-BE49-F238E27FC236}">
                <a16:creationId xmlns:a16="http://schemas.microsoft.com/office/drawing/2014/main" id="{E82FB274-7953-974F-B5C2-E30AE834567B}"/>
              </a:ext>
            </a:extLst>
          </p:cNvPr>
          <p:cNvSpPr txBox="1">
            <a:spLocks/>
          </p:cNvSpPr>
          <p:nvPr/>
        </p:nvSpPr>
        <p:spPr>
          <a:xfrm>
            <a:off x="9403183" y="5918150"/>
            <a:ext cx="1005716" cy="15056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fld id="{49E8191D-B835-45D5-91BE-8CAFF430D317}" type="slidenum">
              <a:rPr lang="en-US" sz="912">
                <a:solidFill>
                  <a:srgbClr val="000000"/>
                </a:solidFill>
                <a:latin typeface="Arial" panose="020B0604020202020204"/>
              </a:rPr>
              <a:pPr defTabSz="625616" fontAlgn="auto">
                <a:spcBef>
                  <a:spcPts val="0"/>
                </a:spcBef>
                <a:spcAft>
                  <a:spcPts val="0"/>
                </a:spcAft>
                <a:defRPr/>
              </a:pPr>
              <a:t>2</a:t>
            </a:fld>
            <a:endParaRPr lang="en-US" sz="912" dirty="0">
              <a:solidFill>
                <a:srgbClr val="000000"/>
              </a:solidFill>
              <a:latin typeface="Arial" panose="020B0604020202020204"/>
            </a:endParaRPr>
          </a:p>
        </p:txBody>
      </p:sp>
      <p:sp>
        <p:nvSpPr>
          <p:cNvPr id="8" name="Footer Placeholder 1">
            <a:extLst>
              <a:ext uri="{FF2B5EF4-FFF2-40B4-BE49-F238E27FC236}">
                <a16:creationId xmlns:a16="http://schemas.microsoft.com/office/drawing/2014/main" id="{3E138DC2-9422-7842-AB8D-BC658A26D8ED}"/>
              </a:ext>
            </a:extLst>
          </p:cNvPr>
          <p:cNvSpPr txBox="1">
            <a:spLocks/>
          </p:cNvSpPr>
          <p:nvPr/>
        </p:nvSpPr>
        <p:spPr>
          <a:xfrm>
            <a:off x="-266792" y="5918150"/>
            <a:ext cx="4395861" cy="166848"/>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25616" fontAlgn="auto">
              <a:spcBef>
                <a:spcPts val="0"/>
              </a:spcBef>
              <a:spcAft>
                <a:spcPts val="0"/>
              </a:spcAft>
              <a:defRPr/>
            </a:pPr>
            <a:r>
              <a:rPr lang="en-US" sz="912">
                <a:solidFill>
                  <a:srgbClr val="000000"/>
                </a:solidFill>
                <a:latin typeface="Arial" panose="020B0604020202020204"/>
              </a:rPr>
              <a:t>IBM Systems Technical University  © Copyright IBM Corporation 2020</a:t>
            </a:r>
            <a:endParaRPr lang="en-US" sz="912" dirty="0">
              <a:solidFill>
                <a:srgbClr val="000000"/>
              </a:solidFill>
              <a:latin typeface="Arial" panose="020B0604020202020204"/>
            </a:endParaRPr>
          </a:p>
        </p:txBody>
      </p:sp>
      <p:sp>
        <p:nvSpPr>
          <p:cNvPr id="9" name="Slide Number Placeholder 2">
            <a:extLst>
              <a:ext uri="{FF2B5EF4-FFF2-40B4-BE49-F238E27FC236}">
                <a16:creationId xmlns:a16="http://schemas.microsoft.com/office/drawing/2014/main" id="{8062E9EB-7A1C-46F0-811F-B114B66435A0}"/>
              </a:ext>
            </a:extLst>
          </p:cNvPr>
          <p:cNvSpPr>
            <a:spLocks noGrp="1"/>
          </p:cNvSpPr>
          <p:nvPr>
            <p:ph type="sldNum" sz="quarter" idx="10"/>
          </p:nvPr>
        </p:nvSpPr>
        <p:spPr>
          <a:xfrm>
            <a:off x="6343700" y="4347794"/>
            <a:ext cx="1876306" cy="250463"/>
          </a:xfrm>
        </p:spPr>
        <p:txBody>
          <a:bodyPr/>
          <a:lstStyle/>
          <a:p>
            <a:pPr defTabSz="625616" eaLnBrk="1" fontAlgn="auto" hangingPunct="1">
              <a:spcBef>
                <a:spcPts val="0"/>
              </a:spcBef>
              <a:spcAft>
                <a:spcPts val="0"/>
              </a:spcAft>
            </a:pPr>
            <a:fld id="{C2DE3E4A-2FB8-174A-BF23-F19C68D3EB76}" type="slidenum">
              <a:rPr lang="en-BR" sz="730">
                <a:solidFill>
                  <a:srgbClr val="000000">
                    <a:tint val="75000"/>
                  </a:srgbClr>
                </a:solidFill>
                <a:latin typeface="Arial" panose="020B0604020202020204"/>
              </a:rPr>
              <a:pPr defTabSz="625616" eaLnBrk="1" fontAlgn="auto" hangingPunct="1">
                <a:spcBef>
                  <a:spcPts val="0"/>
                </a:spcBef>
                <a:spcAft>
                  <a:spcPts val="0"/>
                </a:spcAft>
              </a:pPr>
              <a:t>2</a:t>
            </a:fld>
            <a:endParaRPr lang="en-US" sz="730" dirty="0">
              <a:solidFill>
                <a:srgbClr val="000000">
                  <a:tint val="75000"/>
                </a:srgbClr>
              </a:solidFill>
              <a:latin typeface="Arial" panose="020B0604020202020204"/>
            </a:endParaRPr>
          </a:p>
        </p:txBody>
      </p:sp>
    </p:spTree>
    <p:extLst>
      <p:ext uri="{BB962C8B-B14F-4D97-AF65-F5344CB8AC3E}">
        <p14:creationId xmlns:p14="http://schemas.microsoft.com/office/powerpoint/2010/main" val="1207616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9CF30C-EF24-4613-A951-390406F9F67A}"/>
              </a:ext>
            </a:extLst>
          </p:cNvPr>
          <p:cNvSpPr>
            <a:spLocks noGrp="1"/>
          </p:cNvSpPr>
          <p:nvPr>
            <p:ph type="title"/>
          </p:nvPr>
        </p:nvSpPr>
        <p:spPr>
          <a:xfrm>
            <a:off x="1250871" y="278400"/>
            <a:ext cx="6827669" cy="983219"/>
          </a:xfrm>
        </p:spPr>
        <p:txBody>
          <a:bodyPr/>
          <a:lstStyle/>
          <a:p>
            <a:r>
              <a:rPr lang="en-US" dirty="0"/>
              <a:t>Agenda</a:t>
            </a:r>
          </a:p>
        </p:txBody>
      </p:sp>
      <p:sp>
        <p:nvSpPr>
          <p:cNvPr id="5" name="Content Placeholder 2">
            <a:extLst>
              <a:ext uri="{FF2B5EF4-FFF2-40B4-BE49-F238E27FC236}">
                <a16:creationId xmlns:a16="http://schemas.microsoft.com/office/drawing/2014/main" id="{15B51C9C-2BA6-421F-B37B-C1AB665D289B}"/>
              </a:ext>
            </a:extLst>
          </p:cNvPr>
          <p:cNvSpPr>
            <a:spLocks noGrp="1"/>
          </p:cNvSpPr>
          <p:nvPr>
            <p:ph idx="1"/>
          </p:nvPr>
        </p:nvSpPr>
        <p:spPr>
          <a:xfrm>
            <a:off x="857201" y="1230506"/>
            <a:ext cx="7088267" cy="2847188"/>
          </a:xfrm>
        </p:spPr>
        <p:txBody>
          <a:bodyPr/>
          <a:lstStyle/>
          <a:p>
            <a:pPr lvl="1"/>
            <a:r>
              <a:rPr lang="en-US" sz="2000" dirty="0"/>
              <a:t>Opening </a:t>
            </a:r>
          </a:p>
          <a:p>
            <a:pPr lvl="1"/>
            <a:r>
              <a:rPr lang="en-US" sz="2000" dirty="0"/>
              <a:t>SQL DI HOL - Introduction         </a:t>
            </a:r>
          </a:p>
          <a:p>
            <a:pPr marL="312725" lvl="1" indent="0">
              <a:buNone/>
            </a:pPr>
            <a:r>
              <a:rPr lang="en-US" sz="2000" dirty="0"/>
              <a:t>  (15 minutes)</a:t>
            </a:r>
          </a:p>
          <a:p>
            <a:pPr lvl="1"/>
            <a:r>
              <a:rPr lang="en-US" sz="2000" dirty="0"/>
              <a:t>SQL DI HOL - Data preparation, Semantic queries on Db2 v13 (45 minutes)</a:t>
            </a:r>
            <a:endParaRPr lang="en-US" dirty="0"/>
          </a:p>
        </p:txBody>
      </p:sp>
    </p:spTree>
    <p:extLst>
      <p:ext uri="{BB962C8B-B14F-4D97-AF65-F5344CB8AC3E}">
        <p14:creationId xmlns:p14="http://schemas.microsoft.com/office/powerpoint/2010/main" val="41144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ark&#10;&#10;Description automatically generated">
            <a:extLst>
              <a:ext uri="{FF2B5EF4-FFF2-40B4-BE49-F238E27FC236}">
                <a16:creationId xmlns:a16="http://schemas.microsoft.com/office/drawing/2014/main" id="{16389292-E5B6-E79F-5610-3759F46BB08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2244" y="1392290"/>
            <a:ext cx="1484418" cy="2671537"/>
          </a:xfrm>
          <a:prstGeom prst="rect">
            <a:avLst/>
          </a:prstGeom>
        </p:spPr>
      </p:pic>
      <p:sp>
        <p:nvSpPr>
          <p:cNvPr id="33" name="Rectangle 32"/>
          <p:cNvSpPr/>
          <p:nvPr/>
        </p:nvSpPr>
        <p:spPr>
          <a:xfrm>
            <a:off x="4473009" y="1397675"/>
            <a:ext cx="2583178" cy="2709285"/>
          </a:xfrm>
          <a:prstGeom prst="rect">
            <a:avLst/>
          </a:prstGeom>
          <a:solidFill>
            <a:schemeClr val="bg1"/>
          </a:solid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25" name="Straight Connector 24"/>
          <p:cNvCxnSpPr/>
          <p:nvPr/>
        </p:nvCxnSpPr>
        <p:spPr>
          <a:xfrm>
            <a:off x="2831685" y="1025034"/>
            <a:ext cx="3535" cy="348303"/>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4540" y="1395301"/>
            <a:ext cx="3097472" cy="2690669"/>
          </a:xfrm>
          <a:prstGeom prst="rect">
            <a:avLst/>
          </a:prstGeom>
          <a:noFill/>
          <a:ln>
            <a:solidFill>
              <a:schemeClr val="tx1">
                <a:lumMod val="65000"/>
                <a:lumOff val="35000"/>
              </a:schemeClr>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368" dirty="0">
              <a:solidFill>
                <a:srgbClr val="274C6D"/>
              </a:solidFill>
              <a:cs typeface="Chalkboard"/>
            </a:endParaRPr>
          </a:p>
        </p:txBody>
      </p:sp>
      <p:cxnSp>
        <p:nvCxnSpPr>
          <p:cNvPr id="31" name="Straight Connector 30"/>
          <p:cNvCxnSpPr/>
          <p:nvPr/>
        </p:nvCxnSpPr>
        <p:spPr>
          <a:xfrm>
            <a:off x="2150873" y="1025035"/>
            <a:ext cx="4065330" cy="0"/>
          </a:xfrm>
          <a:prstGeom prst="line">
            <a:avLst/>
          </a:prstGeom>
          <a:ln w="50800">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153179" y="1025036"/>
            <a:ext cx="0" cy="370266"/>
          </a:xfrm>
          <a:prstGeom prst="line">
            <a:avLst/>
          </a:prstGeom>
          <a:ln w="44450"/>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1689067" y="4117456"/>
            <a:ext cx="2085871"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IBM Montpellier Client Engineering for Systems environment</a:t>
            </a:r>
          </a:p>
        </p:txBody>
      </p:sp>
      <p:sp>
        <p:nvSpPr>
          <p:cNvPr id="40" name="TextBox 18"/>
          <p:cNvSpPr txBox="1">
            <a:spLocks noChangeArrowheads="1"/>
          </p:cNvSpPr>
          <p:nvPr/>
        </p:nvSpPr>
        <p:spPr bwMode="auto">
          <a:xfrm>
            <a:off x="4551736" y="730149"/>
            <a:ext cx="2231884" cy="3239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85000"/>
              </a:lnSpc>
              <a:spcAft>
                <a:spcPts val="1200"/>
              </a:spcAft>
              <a:buClr>
                <a:schemeClr val="tx2"/>
              </a:buClr>
              <a:buSzPct val="105000"/>
              <a:buFont typeface="Arial" panose="020B0604020202020204" pitchFamily="34" charset="0"/>
              <a:buChar char="•"/>
              <a:defRPr sz="2200">
                <a:solidFill>
                  <a:schemeClr val="tx1"/>
                </a:solidFill>
                <a:latin typeface="Arial" panose="020B0604020202020204" pitchFamily="34" charset="0"/>
                <a:ea typeface="ＭＳ Ｐゴシック" panose="020B0600070205080204" pitchFamily="34" charset="-128"/>
              </a:defRPr>
            </a:lvl1pPr>
            <a:lvl2pPr marL="742950" indent="-285750">
              <a:lnSpc>
                <a:spcPct val="85000"/>
              </a:lnSpc>
              <a:spcAft>
                <a:spcPts val="1200"/>
              </a:spcAft>
              <a:buClr>
                <a:srgbClr val="7F7F7F"/>
              </a:buClr>
              <a:buSzPct val="100000"/>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2pPr>
            <a:lvl3pPr marL="1143000" indent="-228600">
              <a:lnSpc>
                <a:spcPct val="85000"/>
              </a:lnSpc>
              <a:spcAft>
                <a:spcPts val="1200"/>
              </a:spcAft>
              <a:buClr>
                <a:schemeClr val="tx2"/>
              </a:buClr>
              <a:buSzPct val="120000"/>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4pPr>
            <a:lvl5pPr marL="2057400" indent="-228600">
              <a:lnSpc>
                <a:spcPct val="85000"/>
              </a:lnSpc>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lnSpc>
                <a:spcPct val="85000"/>
              </a:lnSpc>
              <a:spcBef>
                <a:spcPct val="0"/>
              </a:spcBef>
              <a:spcAft>
                <a:spcPts val="1200"/>
              </a:spcAft>
              <a:buSzPct val="120000"/>
              <a:buFont typeface="Arial" panose="020B0604020202020204" pitchFamily="34" charset="0"/>
              <a:buChar char="»"/>
              <a:defRPr sz="1600">
                <a:solidFill>
                  <a:schemeClr val="tx1"/>
                </a:solidFill>
                <a:latin typeface="Arial" panose="020B0604020202020204" pitchFamily="34" charset="0"/>
                <a:ea typeface="ＭＳ Ｐゴシック" panose="020B0600070205080204" pitchFamily="34" charset="-128"/>
              </a:defRPr>
            </a:lvl9pPr>
          </a:lstStyle>
          <a:p>
            <a:pPr eaLnBrk="1" hangingPunct="1">
              <a:lnSpc>
                <a:spcPct val="100000"/>
              </a:lnSpc>
              <a:spcAft>
                <a:spcPct val="0"/>
              </a:spcAft>
              <a:buClrTx/>
              <a:buSzTx/>
              <a:buFontTx/>
              <a:buNone/>
            </a:pPr>
            <a:r>
              <a:rPr lang="fr-FR" altLang="en-US" sz="1505" b="1" i="1" dirty="0">
                <a:solidFill>
                  <a:srgbClr val="1B607F"/>
                </a:solidFill>
                <a:latin typeface="Calibri" panose="020F0502020204030204" pitchFamily="34" charset="0"/>
                <a:ea typeface="Chalkboard"/>
                <a:cs typeface="Chalkboard"/>
              </a:rPr>
              <a:t>Cisco VPN Network</a:t>
            </a:r>
            <a:endParaRPr lang="en-US" altLang="en-US" sz="1505" b="1" i="1" dirty="0">
              <a:solidFill>
                <a:srgbClr val="1B607F"/>
              </a:solidFill>
              <a:latin typeface="Calibri" panose="020F0502020204030204" pitchFamily="34" charset="0"/>
              <a:ea typeface="Chalkboard"/>
              <a:cs typeface="Chalkboard"/>
            </a:endParaRPr>
          </a:p>
        </p:txBody>
      </p:sp>
      <p:sp>
        <p:nvSpPr>
          <p:cNvPr id="61" name="Rectangle 60"/>
          <p:cNvSpPr/>
          <p:nvPr/>
        </p:nvSpPr>
        <p:spPr>
          <a:xfrm rot="20632205">
            <a:off x="2797026" y="3638341"/>
            <a:ext cx="572077" cy="219004"/>
          </a:xfrm>
          <a:prstGeom prst="rect">
            <a:avLst/>
          </a:prstGeom>
          <a:solidFill>
            <a:srgbClr val="502364">
              <a:alpha val="50000"/>
            </a:srgbClr>
          </a:solidFill>
          <a:ln>
            <a:noFill/>
          </a:ln>
          <a:effectLst>
            <a:outerShdw blurRad="57150" dist="19050" dir="5400000" algn="ctr" rotWithShape="0">
              <a:srgbClr val="000000">
                <a:alpha val="63000"/>
              </a:srgbClr>
            </a:outerShdw>
          </a:effectLst>
        </p:spPr>
        <p:txBody>
          <a:bodyPr wrap="square" lIns="24623" tIns="24623" rIns="24623" bIns="24623">
            <a:spAutoFit/>
          </a:bodyPr>
          <a:lstStyle/>
          <a:p>
            <a:pPr fontAlgn="auto">
              <a:spcBef>
                <a:spcPts val="0"/>
              </a:spcBef>
              <a:spcAft>
                <a:spcPts val="0"/>
              </a:spcAft>
              <a:defRPr/>
            </a:pPr>
            <a:r>
              <a:rPr lang="fr-FR" sz="1100" b="1" kern="0" dirty="0">
                <a:solidFill>
                  <a:prstClr val="white"/>
                </a:solidFill>
                <a:latin typeface="Lubalin for IBM Book" panose="02060502020205020404" pitchFamily="18" charset="0"/>
                <a:cs typeface="Helvetica Neue" panose="02000403000000020004" pitchFamily="2" charset="0"/>
              </a:rPr>
              <a:t>IBM z16</a:t>
            </a:r>
            <a:endParaRPr lang="en-US" sz="1100" b="1" kern="0" dirty="0">
              <a:solidFill>
                <a:prstClr val="white"/>
              </a:solidFill>
              <a:latin typeface="Lubalin for IBM Book" panose="02060502020205020404" pitchFamily="18" charset="0"/>
              <a:cs typeface="Helvetica Neue" panose="02000403000000020004" pitchFamily="2" charset="0"/>
            </a:endParaRPr>
          </a:p>
        </p:txBody>
      </p:sp>
      <p:pic>
        <p:nvPicPr>
          <p:cNvPr id="5" name="Picture 4"/>
          <p:cNvPicPr>
            <a:picLocks noChangeAspect="1"/>
          </p:cNvPicPr>
          <p:nvPr/>
        </p:nvPicPr>
        <p:blipFill>
          <a:blip r:embed="rId4"/>
          <a:stretch>
            <a:fillRect/>
          </a:stretch>
        </p:blipFill>
        <p:spPr>
          <a:xfrm>
            <a:off x="4883813" y="2022513"/>
            <a:ext cx="1851907" cy="1687011"/>
          </a:xfrm>
          <a:prstGeom prst="rect">
            <a:avLst/>
          </a:prstGeom>
        </p:spPr>
      </p:pic>
      <p:grpSp>
        <p:nvGrpSpPr>
          <p:cNvPr id="11" name="Group 10">
            <a:extLst>
              <a:ext uri="{FF2B5EF4-FFF2-40B4-BE49-F238E27FC236}">
                <a16:creationId xmlns:a16="http://schemas.microsoft.com/office/drawing/2014/main" id="{9D8E729F-B8B6-8B82-2737-720D1039F07D}"/>
              </a:ext>
            </a:extLst>
          </p:cNvPr>
          <p:cNvGrpSpPr/>
          <p:nvPr/>
        </p:nvGrpSpPr>
        <p:grpSpPr>
          <a:xfrm>
            <a:off x="1937446" y="1788802"/>
            <a:ext cx="629591" cy="891436"/>
            <a:chOff x="1412669" y="1757937"/>
            <a:chExt cx="629591" cy="891436"/>
          </a:xfrm>
        </p:grpSpPr>
        <p:sp>
          <p:nvSpPr>
            <p:cNvPr id="59" name="Rectangle 58"/>
            <p:cNvSpPr/>
            <p:nvPr/>
          </p:nvSpPr>
          <p:spPr>
            <a:xfrm>
              <a:off x="1540761" y="2214020"/>
              <a:ext cx="427944" cy="435353"/>
            </a:xfrm>
            <a:prstGeom prst="rect">
              <a:avLst/>
            </a:prstGeom>
            <a:gradFill flip="none" rotWithShape="1">
              <a:gsLst>
                <a:gs pos="0">
                  <a:srgbClr val="00B050">
                    <a:shade val="30000"/>
                    <a:satMod val="115000"/>
                    <a:alpha val="38000"/>
                  </a:srgbClr>
                </a:gs>
                <a:gs pos="50000">
                  <a:srgbClr val="00B050">
                    <a:shade val="67500"/>
                    <a:satMod val="115000"/>
                  </a:srgbClr>
                </a:gs>
                <a:gs pos="100000">
                  <a:srgbClr val="00B050">
                    <a:shade val="100000"/>
                    <a:satMod val="115000"/>
                  </a:srgbClr>
                </a:gs>
              </a:gsLst>
              <a:path path="circle">
                <a:fillToRect l="100000" t="100000"/>
              </a:path>
              <a:tileRect r="-100000" b="-100000"/>
            </a:gra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defRPr/>
              </a:pPr>
              <a:r>
                <a:rPr lang="fr-FR" sz="958" b="1" dirty="0">
                  <a:solidFill>
                    <a:srgbClr val="FFFFFF"/>
                  </a:solidFill>
                  <a:latin typeface="Lubalin for IBM Book" panose="02060502020205020404" pitchFamily="18" charset="0"/>
                  <a:cs typeface="Helvetica Neue" panose="02000403000000020004" pitchFamily="2" charset="0"/>
                </a:rPr>
                <a:t>z/OS</a:t>
              </a:r>
              <a:endParaRPr lang="en-US" sz="958" b="1" dirty="0">
                <a:solidFill>
                  <a:srgbClr val="FFFFFF"/>
                </a:solidFill>
                <a:latin typeface="Lubalin for IBM Book" panose="02060502020205020404" pitchFamily="18" charset="0"/>
                <a:cs typeface="Helvetica Neue" panose="02000403000000020004" pitchFamily="2" charset="0"/>
              </a:endParaRPr>
            </a:p>
          </p:txBody>
        </p:sp>
        <p:pic>
          <p:nvPicPr>
            <p:cNvPr id="30"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377" y="1757937"/>
              <a:ext cx="529883" cy="499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 name="Picture 3"/>
            <p:cNvPicPr>
              <a:picLocks noChangeAspect="1"/>
            </p:cNvPicPr>
            <p:nvPr/>
          </p:nvPicPr>
          <p:blipFill rotWithShape="1">
            <a:blip r:embed="rId6">
              <a:extLst>
                <a:ext uri="{28A0092B-C50C-407E-A947-70E740481C1C}">
                  <a14:useLocalDpi xmlns:a14="http://schemas.microsoft.com/office/drawing/2010/main" val="0"/>
                </a:ext>
              </a:extLst>
            </a:blip>
            <a:srcRect t="12608" r="13046"/>
            <a:stretch/>
          </p:blipFill>
          <p:spPr bwMode="auto">
            <a:xfrm>
              <a:off x="1412669" y="2036659"/>
              <a:ext cx="548564" cy="518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6" name="Rounded Rectangle 35"/>
          <p:cNvSpPr/>
          <p:nvPr/>
        </p:nvSpPr>
        <p:spPr>
          <a:xfrm>
            <a:off x="5154227" y="3586060"/>
            <a:ext cx="1376654" cy="213238"/>
          </a:xfrm>
          <a:prstGeom prst="roundRect">
            <a:avLst/>
          </a:prstGeom>
          <a:solidFill>
            <a:schemeClr val="accent5">
              <a:alpha val="38000"/>
            </a:schemeClr>
          </a:solidFill>
        </p:spPr>
        <p:style>
          <a:lnRef idx="0">
            <a:schemeClr val="accent1"/>
          </a:lnRef>
          <a:fillRef idx="3">
            <a:schemeClr val="accent1"/>
          </a:fillRef>
          <a:effectRef idx="3">
            <a:schemeClr val="accent1"/>
          </a:effectRef>
          <a:fontRef idx="minor">
            <a:schemeClr val="lt1"/>
          </a:fontRef>
        </p:style>
        <p:txBody>
          <a:bodyPr lIns="24623" tIns="24623" rIns="24623" bIns="24623" anchor="b"/>
          <a:lstStyle/>
          <a:p>
            <a:pPr algn="ctr" eaLnBrk="0" hangingPunct="0"/>
            <a:r>
              <a:rPr lang="fr-FR" sz="958" b="1" dirty="0">
                <a:solidFill>
                  <a:srgbClr val="FFFFFF"/>
                </a:solidFill>
                <a:latin typeface="Lubalin for IBM Book" panose="02060502020205020404" pitchFamily="18" charset="0"/>
                <a:cs typeface="Helvetica Neue" panose="02000403000000020004" pitchFamily="2" charset="0"/>
              </a:rPr>
              <a:t>Web Browser</a:t>
            </a:r>
            <a:endParaRPr lang="en-US" sz="958" b="1" dirty="0">
              <a:solidFill>
                <a:srgbClr val="FFFFFF"/>
              </a:solidFill>
              <a:latin typeface="Lubalin for IBM Book" panose="02060502020205020404" pitchFamily="18" charset="0"/>
              <a:cs typeface="Helvetica Neue" panose="02000403000000020004" pitchFamily="2" charset="0"/>
            </a:endParaRPr>
          </a:p>
        </p:txBody>
      </p:sp>
      <p:sp>
        <p:nvSpPr>
          <p:cNvPr id="48" name="Rounded Rectangle 47"/>
          <p:cNvSpPr/>
          <p:nvPr/>
        </p:nvSpPr>
        <p:spPr>
          <a:xfrm>
            <a:off x="4724611" y="4106961"/>
            <a:ext cx="2170096" cy="378278"/>
          </a:xfrm>
          <a:prstGeom prst="roundRect">
            <a:avLst/>
          </a:prstGeom>
          <a:solidFill>
            <a:srgbClr val="F19027"/>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821" b="1" dirty="0">
                <a:solidFill>
                  <a:schemeClr val="bg1">
                    <a:lumMod val="95000"/>
                  </a:schemeClr>
                </a:solidFill>
                <a:latin typeface="Calibri" panose="020F0502020204030204" pitchFamily="34" charset="0"/>
              </a:rPr>
              <a:t>Student Workstation (Windows, Mac, Linux)</a:t>
            </a:r>
          </a:p>
        </p:txBody>
      </p:sp>
      <p:sp>
        <p:nvSpPr>
          <p:cNvPr id="24" name="Title 1"/>
          <p:cNvSpPr>
            <a:spLocks noGrp="1"/>
          </p:cNvSpPr>
          <p:nvPr>
            <p:ph type="title"/>
          </p:nvPr>
        </p:nvSpPr>
        <p:spPr>
          <a:xfrm>
            <a:off x="705758" y="320538"/>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Hands-On-Lab Architecture</a:t>
            </a:r>
          </a:p>
        </p:txBody>
      </p:sp>
      <p:sp>
        <p:nvSpPr>
          <p:cNvPr id="13" name="Rectangle 12">
            <a:extLst>
              <a:ext uri="{FF2B5EF4-FFF2-40B4-BE49-F238E27FC236}">
                <a16:creationId xmlns:a16="http://schemas.microsoft.com/office/drawing/2014/main" id="{BB09C09B-5AA2-8BF4-D3E2-568E46366EC9}"/>
              </a:ext>
            </a:extLst>
          </p:cNvPr>
          <p:cNvSpPr/>
          <p:nvPr/>
        </p:nvSpPr>
        <p:spPr>
          <a:xfrm>
            <a:off x="2664479" y="2051850"/>
            <a:ext cx="677734" cy="628388"/>
          </a:xfrm>
          <a:prstGeom prst="rect">
            <a:avLst/>
          </a:prstGeom>
          <a:solidFill>
            <a:srgbClr val="FFC000"/>
          </a:solidFill>
          <a:ln w="38100">
            <a:solidFill>
              <a:srgbClr val="FDDC6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SQL Data Insight</a:t>
            </a:r>
          </a:p>
        </p:txBody>
      </p:sp>
    </p:spTree>
    <p:extLst>
      <p:ext uri="{BB962C8B-B14F-4D97-AF65-F5344CB8AC3E}">
        <p14:creationId xmlns:p14="http://schemas.microsoft.com/office/powerpoint/2010/main" val="224650487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C952-DF1D-6250-93B7-F3DEC2C26D06}"/>
              </a:ext>
            </a:extLst>
          </p:cNvPr>
          <p:cNvSpPr>
            <a:spLocks noGrp="1"/>
          </p:cNvSpPr>
          <p:nvPr>
            <p:ph type="title"/>
          </p:nvPr>
        </p:nvSpPr>
        <p:spPr>
          <a:xfrm>
            <a:off x="191800" y="183610"/>
            <a:ext cx="6705656" cy="407228"/>
          </a:xfrm>
        </p:spPr>
        <p:txBody>
          <a:bodyPr/>
          <a:lstStyle/>
          <a:p>
            <a:r>
              <a:rPr lang="en-CN" sz="1642" dirty="0">
                <a:solidFill>
                  <a:srgbClr val="376092"/>
                </a:solidFill>
                <a:latin typeface="Trebuchet MS" panose="020B0603020202020204" pitchFamily="34" charset="0"/>
                <a:ea typeface="ヒラギノ角ゴ Pro W3"/>
                <a:cs typeface="Arial" panose="020B0604020202020204" pitchFamily="34" charset="0"/>
              </a:rPr>
              <a:t>Hands-on Lab materials</a:t>
            </a:r>
          </a:p>
        </p:txBody>
      </p:sp>
      <p:sp>
        <p:nvSpPr>
          <p:cNvPr id="3" name="Text Placeholder 2">
            <a:extLst>
              <a:ext uri="{FF2B5EF4-FFF2-40B4-BE49-F238E27FC236}">
                <a16:creationId xmlns:a16="http://schemas.microsoft.com/office/drawing/2014/main" id="{0210E56C-83FA-39B5-3257-A7B86E9ED756}"/>
              </a:ext>
            </a:extLst>
          </p:cNvPr>
          <p:cNvSpPr>
            <a:spLocks noGrp="1"/>
          </p:cNvSpPr>
          <p:nvPr>
            <p:ph type="body" sz="quarter" idx="13"/>
          </p:nvPr>
        </p:nvSpPr>
        <p:spPr>
          <a:xfrm>
            <a:off x="191799" y="545332"/>
            <a:ext cx="7600818" cy="864096"/>
          </a:xfrm>
        </p:spPr>
        <p:txBody>
          <a:bodyPr/>
          <a:lstStyle/>
          <a:p>
            <a:pPr marL="260604" indent="-260604">
              <a:buFont typeface="Arial" panose="020B0604020202020204" pitchFamily="34" charset="0"/>
              <a:buChar char="•"/>
            </a:pPr>
            <a:r>
              <a:rPr lang="en-CN" dirty="0">
                <a:solidFill>
                  <a:schemeClr val="tx1"/>
                </a:solidFill>
              </a:rPr>
              <a:t>Please download the hands-on lab scripts from </a:t>
            </a:r>
            <a:r>
              <a:rPr lang="en-CN">
                <a:solidFill>
                  <a:schemeClr val="tx1"/>
                </a:solidFill>
              </a:rPr>
              <a:t>this </a:t>
            </a:r>
            <a:r>
              <a:rPr lang="fr-FR" dirty="0" err="1">
                <a:solidFill>
                  <a:schemeClr val="tx1"/>
                </a:solidFill>
              </a:rPr>
              <a:t>github</a:t>
            </a:r>
            <a:r>
              <a:rPr lang="fr-FR" dirty="0">
                <a:solidFill>
                  <a:schemeClr val="tx1"/>
                </a:solidFill>
              </a:rPr>
              <a:t> repository</a:t>
            </a:r>
            <a:r>
              <a:rPr lang="en-CN">
                <a:solidFill>
                  <a:schemeClr val="tx1"/>
                </a:solidFill>
              </a:rPr>
              <a:t>.</a:t>
            </a:r>
            <a:endParaRPr lang="en-CN" dirty="0">
              <a:solidFill>
                <a:schemeClr val="tx1"/>
              </a:solidFill>
            </a:endParaRPr>
          </a:p>
          <a:p>
            <a:pPr lvl="3"/>
            <a:r>
              <a:rPr lang="en-US" dirty="0">
                <a:hlinkClick r:id="rId2"/>
              </a:rPr>
              <a:t>https://github.com/arnouldg/SQLDI_HoL_IDUG</a:t>
            </a:r>
            <a:r>
              <a:rPr lang="en-US" dirty="0"/>
              <a:t> or </a:t>
            </a: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endParaRPr lang="en-US" dirty="0">
              <a:solidFill>
                <a:schemeClr val="tx1"/>
              </a:solidFill>
            </a:endParaRPr>
          </a:p>
          <a:p>
            <a:pPr marL="260604" lvl="1" indent="-260604">
              <a:buFont typeface="Arial" panose="020B0604020202020204" pitchFamily="34" charset="0"/>
              <a:buChar char="•"/>
            </a:pPr>
            <a:r>
              <a:rPr lang="en-US" dirty="0">
                <a:solidFill>
                  <a:schemeClr val="tx1"/>
                </a:solidFill>
              </a:rPr>
              <a:t>Please find the </a:t>
            </a:r>
            <a:r>
              <a:rPr lang="en-US" dirty="0" err="1">
                <a:solidFill>
                  <a:schemeClr val="tx1"/>
                </a:solidFill>
              </a:rPr>
              <a:t>Skytap</a:t>
            </a:r>
            <a:r>
              <a:rPr lang="en-US" dirty="0">
                <a:solidFill>
                  <a:schemeClr val="tx1"/>
                </a:solidFill>
              </a:rPr>
              <a:t> VMS and SQL DI username for the hands-on lab in the table below</a:t>
            </a:r>
            <a:endParaRPr lang="en-CN" dirty="0">
              <a:solidFill>
                <a:schemeClr val="tx1"/>
              </a:solidFill>
            </a:endParaRPr>
          </a:p>
        </p:txBody>
      </p:sp>
      <p:sp>
        <p:nvSpPr>
          <p:cNvPr id="6" name="Slide Number Placeholder 5">
            <a:extLst>
              <a:ext uri="{FF2B5EF4-FFF2-40B4-BE49-F238E27FC236}">
                <a16:creationId xmlns:a16="http://schemas.microsoft.com/office/drawing/2014/main" id="{483E8FA1-F839-EE17-D708-E50CE50B45C5}"/>
              </a:ext>
            </a:extLst>
          </p:cNvPr>
          <p:cNvSpPr>
            <a:spLocks noGrp="1"/>
          </p:cNvSpPr>
          <p:nvPr>
            <p:ph type="sldNum" sz="quarter" idx="11"/>
          </p:nvPr>
        </p:nvSpPr>
        <p:spPr/>
        <p:txBody>
          <a:bodyPr/>
          <a:lstStyle/>
          <a:p>
            <a:pPr defTabSz="625450" eaLnBrk="1" fontAlgn="auto" hangingPunct="1">
              <a:spcBef>
                <a:spcPts val="0"/>
              </a:spcBef>
              <a:spcAft>
                <a:spcPts val="0"/>
              </a:spcAft>
            </a:pPr>
            <a:fld id="{59395FB3-9C97-154F-86B2-7E381B951268}" type="slidenum">
              <a:rPr lang="en-US">
                <a:solidFill>
                  <a:srgbClr val="000000"/>
                </a:solidFill>
              </a:rPr>
              <a:pPr defTabSz="625450" eaLnBrk="1" fontAlgn="auto" hangingPunct="1">
                <a:spcBef>
                  <a:spcPts val="0"/>
                </a:spcBef>
                <a:spcAft>
                  <a:spcPts val="0"/>
                </a:spcAft>
              </a:pPr>
              <a:t>5</a:t>
            </a:fld>
            <a:endParaRPr lang="en-US" dirty="0">
              <a:solidFill>
                <a:srgbClr val="000000"/>
              </a:solidFill>
            </a:endParaRPr>
          </a:p>
        </p:txBody>
      </p:sp>
      <p:graphicFrame>
        <p:nvGraphicFramePr>
          <p:cNvPr id="5" name="Table 4">
            <a:extLst>
              <a:ext uri="{FF2B5EF4-FFF2-40B4-BE49-F238E27FC236}">
                <a16:creationId xmlns:a16="http://schemas.microsoft.com/office/drawing/2014/main" id="{20824692-AF79-34A3-0BA0-C70736C75676}"/>
              </a:ext>
            </a:extLst>
          </p:cNvPr>
          <p:cNvGraphicFramePr>
            <a:graphicFrameLocks noGrp="1"/>
          </p:cNvGraphicFramePr>
          <p:nvPr>
            <p:extLst>
              <p:ext uri="{D42A27DB-BD31-4B8C-83A1-F6EECF244321}">
                <p14:modId xmlns:p14="http://schemas.microsoft.com/office/powerpoint/2010/main" val="2337085852"/>
              </p:ext>
            </p:extLst>
          </p:nvPr>
        </p:nvGraphicFramePr>
        <p:xfrm>
          <a:off x="241159" y="1904197"/>
          <a:ext cx="7600818" cy="2624742"/>
        </p:xfrm>
        <a:graphic>
          <a:graphicData uri="http://schemas.openxmlformats.org/drawingml/2006/table">
            <a:tbl>
              <a:tblPr firstRow="1" firstCol="1" bandRow="1"/>
              <a:tblGrid>
                <a:gridCol w="757332">
                  <a:extLst>
                    <a:ext uri="{9D8B030D-6E8A-4147-A177-3AD203B41FA5}">
                      <a16:colId xmlns:a16="http://schemas.microsoft.com/office/drawing/2014/main" val="1670820441"/>
                    </a:ext>
                  </a:extLst>
                </a:gridCol>
                <a:gridCol w="2862850">
                  <a:extLst>
                    <a:ext uri="{9D8B030D-6E8A-4147-A177-3AD203B41FA5}">
                      <a16:colId xmlns:a16="http://schemas.microsoft.com/office/drawing/2014/main" val="1612075876"/>
                    </a:ext>
                  </a:extLst>
                </a:gridCol>
                <a:gridCol w="1140828">
                  <a:extLst>
                    <a:ext uri="{9D8B030D-6E8A-4147-A177-3AD203B41FA5}">
                      <a16:colId xmlns:a16="http://schemas.microsoft.com/office/drawing/2014/main" val="2034110977"/>
                    </a:ext>
                  </a:extLst>
                </a:gridCol>
                <a:gridCol w="1580066">
                  <a:extLst>
                    <a:ext uri="{9D8B030D-6E8A-4147-A177-3AD203B41FA5}">
                      <a16:colId xmlns:a16="http://schemas.microsoft.com/office/drawing/2014/main" val="2513449241"/>
                    </a:ext>
                  </a:extLst>
                </a:gridCol>
                <a:gridCol w="1259742">
                  <a:extLst>
                    <a:ext uri="{9D8B030D-6E8A-4147-A177-3AD203B41FA5}">
                      <a16:colId xmlns:a16="http://schemas.microsoft.com/office/drawing/2014/main" val="1518030404"/>
                    </a:ext>
                  </a:extLst>
                </a:gridCol>
              </a:tblGrid>
              <a:tr h="114253">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Image URL</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Skytap</a:t>
                      </a:r>
                      <a:r>
                        <a:rPr lang="en-US" sz="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Windows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spcBef>
                          <a:spcPts val="1200"/>
                        </a:spcBef>
                        <a:spcAft>
                          <a:spcPts val="600"/>
                        </a:spcAft>
                      </a:pPr>
                      <a:r>
                        <a:rPr lang="en-US" sz="6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SQLDI User/Password</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651764510"/>
                  </a:ext>
                </a:extLst>
              </a:tr>
              <a:tr h="124991">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https://cloud.skytap.com/v2/vms/61145be6173bde13324cd949382de0f0/desktops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78uaVG+a7Aiezh9</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zdw01 / pwd01mop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55377336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https://cloud.skytap.com/v2/vms/6eb743f2f48ea8e3f688873b86ef7d9a/desktops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97%!m9gAy2yq_4v</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zdw02 / pwd02mop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32675137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https://cloud.skytap.com/v2/vms/d5e5685d80c4ccfdb6f3d4552aae2c2d/desktops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ctr"/>
                      <a:r>
                        <a:rPr lang="en-GB" sz="500" b="0" i="0" u="none" strike="noStrike">
                          <a:solidFill>
                            <a:srgbClr val="000000"/>
                          </a:solidFill>
                          <a:effectLst/>
                          <a:latin typeface="Calibri" panose="020F0502020204030204" pitchFamily="34" charset="0"/>
                        </a:rPr>
                        <a:t>9qvtj28S%5a2XVt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zdw03 / pwd03mop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3974342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https://cloud.skytap.com/v2/vms/4856a7ba4dfbc12c760e3e704f9b545a/desktops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3P+UH-QrPoI6KHF</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zdw04 / pwd04mop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55029179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https://cloud.skytap.com/v2/vms/7fcb9906bce635777e86dc4afe4f60ff/desktops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2y8Ug+Lc_t4tr8N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zdw05 / pwd05mop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135676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https://cloud.skytap.com/v2/vms/88747b796e237a3feec92ad21733f53e/desktops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-jLtT4UdJ4Q057%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zdw06 / pwd06mop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75664165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https://cloud.skytap.com/v2/vms/31fb5866c19f511c27813a2aef319b53/desktops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KR%GRTL2hY_LO_T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Zdw07 / pwd07mop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866701419"/>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https://cloud.skytap.com/v2/vms/0b05285c837db5ddc80e774c666da3d6/desktops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Yp!O+YqMs2P6Cm2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zdw08 / pwd08mop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051968038"/>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https://cloud.skytap.com/v2/vms/c52ec66ca3301dec44102ffd68da11c4/desktops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8N5tl5SYB6WOn3+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zdw09 / pwd09mop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76372814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https://cloud.skytap.com/v2/vms/535b78beb53589f895822e778abe32eb/desktops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bEdq4d%jhCkuH0w</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zdw10 / pwd10mop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68046474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Student11</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https://cloud.skytap.com/v2/vms/856b13ac90c21d10ece1176359540ce1/desktops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LHRV9i+8LP0v-aB</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zdw11 / pwd11mop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2556964644"/>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Student12</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https://cloud.skytap.com/v2/vms/fb9fa7d7283d0b6b986bd32e62ad4b98/desktops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l3W0IQ94mXTc4-M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zdw12 / pwd12mop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526777910"/>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Student13</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https://cloud.skytap.com/v2/vms/939c356c14d6bc9c35529741607e0910/desktops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J_H!_9Hdaccbu4V</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zdw13 / pwd13mop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885939477"/>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Student14</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https://cloud.skytap.com/v2/vms/b3714f713230518c30f3b732803e577a/desktops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p9J86CXBtr+w1Q-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zdw14 / pwd14mop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98801693"/>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Student15</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https://cloud.skytap.com/v2/vms/4a9e712817add61f8cd8b04728175a74/desktops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Bf+W!Ek9bRd%uCq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zdw15 / pwd15mop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820405806"/>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Student16</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https://cloud.skytap.com/v2/vms/06c04c6900e6e6153a32a4137292e210/desktops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OZ!BrCAbxhc7kA%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zdw16 / pwd16mop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410428649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Student17</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https://cloud.skytap.com/v2/vms/c86398098584ee3997619313e8fc0f6d/desktops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8K10EW!%UG%eRD3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zdw17 / pwd17mop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30676800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Student18</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https://cloud.skytap.com/v2/vms/ed13268c3546ef5e5270d914c3328f28/desktops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Z%9gcvuy_K_xKxq</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zdw18 / pwd18mop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983792961"/>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Student19</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https://cloud.skytap.com/v2/vms/186595446f9a879a77fbfc4badc6692e/desktops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a:solidFill>
                            <a:srgbClr val="000000"/>
                          </a:solidFill>
                          <a:effectLst/>
                          <a:latin typeface="Calibri" panose="020F0502020204030204" pitchFamily="34" charset="0"/>
                        </a:rPr>
                        <a:t>tL+0h_lwsXtxGI4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zdw19 / pwd19mop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3340969822"/>
                  </a:ext>
                </a:extLst>
              </a:tr>
              <a:tr h="124991">
                <a:tc>
                  <a:txBody>
                    <a:bodyPr/>
                    <a:lstStyle/>
                    <a:p>
                      <a:pPr>
                        <a:spcBef>
                          <a:spcPts val="1200"/>
                        </a:spcBef>
                        <a:spcAft>
                          <a:spcPts val="600"/>
                        </a:spcAft>
                      </a:pPr>
                      <a:r>
                        <a:rPr lang="en-US" sz="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Student20</a:t>
                      </a:r>
                      <a:endParaRPr lang="en-FR" sz="6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a:noFill/>
                    </a:lnL>
                    <a:lnR w="12700" cap="flat" cmpd="sng" algn="ctr">
                      <a:solidFill>
                        <a:srgbClr val="000000"/>
                      </a:solidFill>
                      <a:prstDash val="solid"/>
                      <a:round/>
                      <a:headEnd type="none" w="med" len="med"/>
                      <a:tailEnd type="none" w="med" len="med"/>
                    </a:lnR>
                    <a:lnT>
                      <a:noFill/>
                    </a:lnT>
                    <a:lnB>
                      <a:noFill/>
                    </a:lnB>
                    <a:solidFill>
                      <a:srgbClr val="E2EFD9"/>
                    </a:solidFill>
                  </a:tcPr>
                </a:tc>
                <a:tc>
                  <a:txBody>
                    <a:bodyPr/>
                    <a:lstStyle/>
                    <a:p>
                      <a:pPr algn="l" fontAlgn="b"/>
                      <a:r>
                        <a:rPr lang="en-GB" sz="600" b="0" i="0" u="sng" strike="noStrike">
                          <a:solidFill>
                            <a:srgbClr val="0563C1"/>
                          </a:solidFill>
                          <a:effectLst/>
                          <a:latin typeface="Calibri" panose="020F0502020204030204" pitchFamily="34" charset="0"/>
                        </a:rPr>
                        <a:t>https://cloud.skytap.com/v2/vms/af0ce91e06348dfc07dfeba4c9962f71/desktops</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l" fontAlgn="b"/>
                      <a:r>
                        <a:rPr lang="en-GB" sz="500" b="0" i="0" u="none" strike="noStrike" dirty="0">
                          <a:solidFill>
                            <a:srgbClr val="000000"/>
                          </a:solidFill>
                          <a:effectLst/>
                          <a:latin typeface="Calibri" panose="020F0502020204030204" pitchFamily="34" charset="0"/>
                        </a:rPr>
                        <a:t>we5ef!vRgKRo-Lg</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IBM-DATAZ / data4IBMz</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spcBef>
                          <a:spcPts val="1200"/>
                        </a:spcBef>
                        <a:spcAft>
                          <a:spcPts val="600"/>
                        </a:spcAft>
                      </a:pPr>
                      <a:r>
                        <a:rPr lang="en-US" sz="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Zdw20 / pwd20mop</a:t>
                      </a:r>
                      <a:endParaRPr lang="en-FR" sz="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16741" marB="1674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a16="http://schemas.microsoft.com/office/drawing/2014/main" val="1632445583"/>
                  </a:ext>
                </a:extLst>
              </a:tr>
            </a:tbl>
          </a:graphicData>
        </a:graphic>
      </p:graphicFrame>
      <p:pic>
        <p:nvPicPr>
          <p:cNvPr id="4" name="Picture 3">
            <a:extLst>
              <a:ext uri="{FF2B5EF4-FFF2-40B4-BE49-F238E27FC236}">
                <a16:creationId xmlns:a16="http://schemas.microsoft.com/office/drawing/2014/main" id="{6279830C-DD7C-CE8F-9FB4-20355D196EA8}"/>
              </a:ext>
            </a:extLst>
          </p:cNvPr>
          <p:cNvPicPr>
            <a:picLocks noChangeAspect="1"/>
          </p:cNvPicPr>
          <p:nvPr/>
        </p:nvPicPr>
        <p:blipFill>
          <a:blip r:embed="rId3"/>
          <a:stretch>
            <a:fillRect/>
          </a:stretch>
        </p:blipFill>
        <p:spPr>
          <a:xfrm>
            <a:off x="6654680" y="75443"/>
            <a:ext cx="1523160" cy="1581370"/>
          </a:xfrm>
          <a:prstGeom prst="rect">
            <a:avLst/>
          </a:prstGeom>
        </p:spPr>
      </p:pic>
    </p:spTree>
    <p:extLst>
      <p:ext uri="{BB962C8B-B14F-4D97-AF65-F5344CB8AC3E}">
        <p14:creationId xmlns:p14="http://schemas.microsoft.com/office/powerpoint/2010/main" val="76556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945" y="316149"/>
            <a:ext cx="7192507" cy="579957"/>
          </a:xfrm>
        </p:spPr>
        <p:txBody>
          <a:bodyPr>
            <a:normAutofit/>
          </a:bodyPr>
          <a:lstStyle/>
          <a:p>
            <a:pPr defTabSz="625294">
              <a:lnSpc>
                <a:spcPct val="90000"/>
              </a:lnSpc>
            </a:pPr>
            <a:r>
              <a:rPr lang="en-US" sz="1642" b="0" dirty="0">
                <a:solidFill>
                  <a:srgbClr val="376092"/>
                </a:solidFill>
                <a:latin typeface="Trebuchet MS" panose="020B0603020202020204" pitchFamily="34" charset="0"/>
                <a:ea typeface="ヒラギノ角ゴ Pro W3"/>
                <a:cs typeface="Arial" panose="020B0604020202020204" pitchFamily="34" charset="0"/>
              </a:rPr>
              <a:t>Hands-On-Lab Workbook &amp; Credentials provided by Instructors</a:t>
            </a:r>
          </a:p>
        </p:txBody>
      </p:sp>
      <p:grpSp>
        <p:nvGrpSpPr>
          <p:cNvPr id="8" name="Group 7">
            <a:extLst>
              <a:ext uri="{FF2B5EF4-FFF2-40B4-BE49-F238E27FC236}">
                <a16:creationId xmlns:a16="http://schemas.microsoft.com/office/drawing/2014/main" id="{DEE84749-4FB4-FB70-9188-813A01094CAC}"/>
              </a:ext>
            </a:extLst>
          </p:cNvPr>
          <p:cNvGrpSpPr/>
          <p:nvPr/>
        </p:nvGrpSpPr>
        <p:grpSpPr>
          <a:xfrm>
            <a:off x="4085430" y="761355"/>
            <a:ext cx="3828103" cy="3684728"/>
            <a:chOff x="3689585" y="896106"/>
            <a:chExt cx="3828103" cy="3684728"/>
          </a:xfrm>
        </p:grpSpPr>
        <p:pic>
          <p:nvPicPr>
            <p:cNvPr id="6" name="Picture 5">
              <a:extLst>
                <a:ext uri="{FF2B5EF4-FFF2-40B4-BE49-F238E27FC236}">
                  <a16:creationId xmlns:a16="http://schemas.microsoft.com/office/drawing/2014/main" id="{01AC1075-D03A-90B8-08CC-30290026D0AA}"/>
                </a:ext>
              </a:extLst>
            </p:cNvPr>
            <p:cNvPicPr>
              <a:picLocks noChangeAspect="1"/>
            </p:cNvPicPr>
            <p:nvPr/>
          </p:nvPicPr>
          <p:blipFill>
            <a:blip r:embed="rId2"/>
            <a:stretch>
              <a:fillRect/>
            </a:stretch>
          </p:blipFill>
          <p:spPr>
            <a:xfrm>
              <a:off x="3689585" y="896106"/>
              <a:ext cx="3828103" cy="3684728"/>
            </a:xfrm>
            <a:prstGeom prst="rect">
              <a:avLst/>
            </a:prstGeom>
            <a:ln>
              <a:solidFill>
                <a:schemeClr val="tx1"/>
              </a:solidFill>
            </a:ln>
          </p:spPr>
        </p:pic>
        <p:pic>
          <p:nvPicPr>
            <p:cNvPr id="9"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BA1E17B3-24E2-4347-9476-F04FE066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889" y="4073723"/>
              <a:ext cx="452885" cy="4528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DF8A600-4042-5DA3-8B4F-7D2BE477F7AA}"/>
              </a:ext>
            </a:extLst>
          </p:cNvPr>
          <p:cNvGrpSpPr/>
          <p:nvPr/>
        </p:nvGrpSpPr>
        <p:grpSpPr>
          <a:xfrm>
            <a:off x="501945" y="761355"/>
            <a:ext cx="3492219" cy="2597102"/>
            <a:chOff x="501945" y="761355"/>
            <a:chExt cx="3492219" cy="2597102"/>
          </a:xfrm>
        </p:grpSpPr>
        <p:pic>
          <p:nvPicPr>
            <p:cNvPr id="3" name="Picture 2">
              <a:extLst>
                <a:ext uri="{FF2B5EF4-FFF2-40B4-BE49-F238E27FC236}">
                  <a16:creationId xmlns:a16="http://schemas.microsoft.com/office/drawing/2014/main" id="{544148CC-DA8E-C8CF-E943-61011048A93A}"/>
                </a:ext>
              </a:extLst>
            </p:cNvPr>
            <p:cNvPicPr>
              <a:picLocks noChangeAspect="1"/>
            </p:cNvPicPr>
            <p:nvPr/>
          </p:nvPicPr>
          <p:blipFill>
            <a:blip r:embed="rId4"/>
            <a:stretch>
              <a:fillRect/>
            </a:stretch>
          </p:blipFill>
          <p:spPr>
            <a:xfrm>
              <a:off x="501945" y="761355"/>
              <a:ext cx="3492219" cy="2597102"/>
            </a:xfrm>
            <a:prstGeom prst="rect">
              <a:avLst/>
            </a:prstGeom>
            <a:ln>
              <a:solidFill>
                <a:schemeClr val="tx1"/>
              </a:solidFill>
            </a:ln>
          </p:spPr>
        </p:pic>
        <p:pic>
          <p:nvPicPr>
            <p:cNvPr id="1026" name="Picture 2" descr="data:image/jpeg;base64,/9j/4AAQSkZJRgABAQAAAQABAAD/2wCEAAkGBwgHBgkIBwgKCgkLDRYPDQwMDRsUFRAWIB0iIiAdHx8kKDQsJCYxJx8fLT0tMTU3Ojo6Iys/RD84QzQ5OjcBCgoKDQwNGg8PGjclHyU3Nzc3Nzc3Nzc3Nzc3Nzc3Nzc3Nzc3Nzc3Nzc3Nzc3Nzc3Nzc3Nzc3Nzc3Nzc3Nzc3N//AABEIAH0AfQMBEQACEQEDEQH/xAAbAAEAAgMBAQAAAAAAAAAAAAAABgcBBAUDAv/EAEYQAAEDAgIFBgoGBwkAAAAAAAEAAgMEBQYRBxIhMVETNkFVYZEUFnFydJKUstHSFyIygaHBNUJSU2KTsRVDREVkgqLC4f/EABoBAQACAwEAAAAAAAAAAAAAAAAEBgIDBQH/xAA3EQACAQIBCAgGAQQDAAAAAAAAAQIDBBEFEhMUITEyUUFSYXGBkaHBBhYiNGPh0RUzQlMjQ2L/2gAMAwEAAhEDEQA/ALxzQBAEBBMa6QH4XvDKBtrbVB0DZdc1GpvJGWWqeCj1a+jeGB1rDJet03PPwwfI4H0xv6gb7afkWrW+wm/L/wCT0/Y+mN/UDfbT8ia32Hvy/wDk9P2Ppjf1A320/Imt9g+X/wAnp+x9Mb+oG+2n5E1vsHy/+T0/Y+mOTqBvtp+RNb7Dz5f/ACen7H0xv6gb7afkTW+wfL/5PT9j6Y5OoG+2n5E1vsPfl78np+ztYR0lQ326GhqrcaNxYXRvE3KB2W8H6oy2eVbaVfPeGBAvclytYZ+diiftcHNBBBB3EKQcoygCAICvMeXu7W++xU1ur308bqdry0Nadubtu0HgodxUnGWEWWLJFlb16DlUji8e3s5HBGJcR5fpmT+XH8q0aepzOr/S7P8A1+r/AJDsTYjH+cSfy4/lTWKnM9/pVl/r9X/JxrrDXXqoFXceUqpQwMEpjy+qMyB9UAdJWMnKbxZvo07e2WbTwiu/+Tkm3Qk5NiBO7IZrAk4bMT4ntZiYXyUz2NG9zmuACYGKlGTwUl5mv4GHnKOIuJ3BoJKYoylHDe8D4koZWNLjTSgAZkljsgngYppvBTXmjUe3LoyTFGWjnzPFxPQmKMXCfM+WOJkIJzyC9eGBhFvOaZ38DuczF9pyP2ptQ5cCCPzWyg/rRCyrFO1kXxSVDqN+pJmYD/w8nYumUk7LXBzQ5pBBGYI6UBlAEBUWlObksWU4/wBG33nLn3XEi25A20Jd/siLCr7VGxO9mmfDM0xPc0se7XyusuE7DPbmNkkmZEwscwv1hyeeQy257FPlNwhHBFPt7WjcXdWNV4JYv1MYjhgjxRhqpETYqqplylaBvyA3+TMhKkUpwZlZzm7SvTxxil7nliLGNVZ8WNt8jIZaAiPXa5v1hrbCc+zhkvKlZwqZr3GVpkyFxZuqm1JY92wy6z09q0kUElIwRw1cEzywbg8N25cBtH4pmKNZNdJ5rU6+TJRntcWvI5mNcQ4lhnutBHbgbWGuYZ/B3/YLRmdbPLpO1YVqtRNrDYSMn2dnOMJuf18sSq5HDoUMtGKPFxXpg2ecRzqHj+H4LN8JFT/5WSjR/TuqMaWoNGxkpkd2BoJ+C2UFjNEPK01G1kX0+ISN7V0iknlSzOo36j9sJPq/+IDrNcHAEHMHagMoCkdM8pjxfS5H/BN956gXS+otfw/LCk12+yIMKs8VELHnIz4WeKM9xRbl5xHW4ewJh6roGwufNDCx3Kt1hlyWfEcAuhOo6dOLRTrazp3V5VhU3LHd3kKsF8rr5jm1VNxnMspqGtGzJrRt2AdCjQlKdVOR27qhRtrCcKSwJZijCl0veOo6hkGrbsojJO5wyybtIAzzz6Fvq0XOrj0HKs8oUrexcG/q27O83p7zT3DSfb6OlkbI2ip5mvc05jXLcyPuyCzzlKskugjQoyp5OnOX+TXoRLH+L7xFebtZm1DPASeS1OTbnqloz27+laatWeLj0HSybY27pQrNfUV+ZFGwO254HwXr3A1uofNO7Oqf5nwWcl9JHpSxrvuJHhjEEmGq2atp6SKepfFycbpXECPPechv3DglOpmMwvrPWoqOOCR059JOKpj9Wqp4Bwjp27O/NbdZkQ4ZEoLefDNImKWkF9bDN2Pp27e4BeazI9lkWg9xO9HGO6m81r7dcYIo36odG+LPInbmMjuUmjVc95xcpWCtc1p7yyVvOWUtpktF2r8U001vtlZVRto2tL4IHPaDrP2ZgKLXg5PYdzJVzCjTec8NpBPF3EfUF09kf8Fo0MuR1v6nS6xnxdxH1BdPZH/BNDLkP6nS6wu9bf2QQW28MrmRwta6GnqWubqDItBAPZmElF7pM8oTpZzqUYb97RzqasqqSdk9OJY5ozrMezMFp4hYpYPFMkTqSnHNlDFHTqsXYjq4jFPca97DvbyhGfcs3Jv/ACIsaFKLxVI51Dc6+31LamhM0EzQQJI8wQDvWKSTxTNtSTqRzZ08UfFZW1lbUyVNWJpp5Dm+R+ZLj2o0n0iE5U4qMYNJGvrS/uX9yZq5nrrVOozGcv7mTuXuC5mOkqdVnrRtfy7nOYWgty2jtCxnhmm21UnVcmsNhuLSdAIAgJhoq52ReaVMtN7K98QcEPEv1TSsBAEAKAo7TPzui9DZ7zlAuuMtuQft33+xA1FO2EAQBASenwiXWi211XcGU5ucvJUsfJZjPI5F7sxkCQBsB3hb9DsTb3nMnlHCrOEIY5u8jk8UlPNJDM0sljcWPaegg5ELS1g8DowmpxUl0nmvDIIAgCAmGirnZF5pUy03sr3xBwQ8fYv1TSsBAEAKAo7TPzui9DZ7zlAuuMtuQft33+xA1FO2EAQGUBP8T68+jvCclKHOc2Tkmhg2l+RyyHHNpUueLpRaODaZsb+upbvYglTLLUVEs87i6WR5c8kb3E5n8VGbxxbO3CMYwUY7keSxMwgCAICYaKudkXmlTLTeyvfEHBDxL9U0rAQBACgKO0z87ovQ2e85QLrjLbkH7d9/sQNRTthAEBlAWrgB9NcMEPZVn9EVLqhvZkC4f1KnUcHT29BWMpqVO8xX+awKpzJ2nedqhMsyWCC8PQgCAICYaK+dkXmlTLTeyvfEHBDxL9U0rAQBACgKO0z87ovQ2e85QLrjLbkH7d9/sQNRTthAEAQFr6OmUdisNPJdjquv9RyMbXbtQNOrn2H/ALBTqCUI/V0lWypKpcV3ov8ArRX2KbNLYL5U2+QHUY7Whd+1Gfsn8vKCotSGZJo79lcq5oxn595yVrJQQBAEBMNFfOyLzSplpvZXviDgh4l+qaVgIAgBQFHaZ+d0XobPecoF1xltyD9u+/2IGop2wgCA6uGbPLfr5S2+LPVkdnI4fqsH2j3fiVnThnySI15cq2ouo/DvOtpDvEdwvwpKHJtDbWimpwzYBq7yPvGX3LZXnjLBbkQ8l22joZ9TfLazt0c9LpBtENurpmU+IaRuVPO/dUN4H8x946QtsWq0cHvIk41Mm1nUgsact65EIudouFrrjRV1JLHUfqt1c9ccW5bx5FGcJReDR2aNzSrQz4S2HwLVcjmRbqwgcKd/wXmZLke6zR6680a0sckLzHMx0cg3seMiPuK8aa3myMoyWMXifK8MiX6KudkXmlTLTeyvfEHBDxL9U0rAQBACgKO0z87ovQ2e85QLrjLbkH7d9/sQNRTthAZQFkYUoJbBhCpuzXwQ3G5s5OmfUSCNsMX7eZ479n8Km04uEM7pZXb2sri6jS2uMd+HSyMQ0WGaAD+0blVXCQb4bfFqxj/e/InygLRhTW94nSdW8qf24KK/9fwbMeKLRQOBtOFqJr2HNk1ZIZ3g9B27j5F7pYrhianYV6n92s/DYd2zaWK2OVzb1RsmidudS/Uez7icj3hbY3Tx+oiV8hRaWilt7Teqbl/bR5bD2OpaWQ7RSV+TMjwzy+Kycs7bCZHhQdv9Nxb4rmjh4rlvkdkkp8RXC1XBpc3wd8cofM12Y2tIA2ZZ55rXUzlHCTTJlmreVZOhGUefIgqincJhoq52ReaVMtN7K98QcEPH2L9U0rAQBACgKO0z87ovQ2e85QLrjLbkH7d9/sQNRTtm1bbfVXOtio6CF008pyaxv9TwHasoxcngjVWrQowc5vBEvs2EqCru4tnK+FeCHlbnWseWwxNH90ziTlkXHgctykQpRbw5HIr5QqwpaTdncK6X2s42Nr+MQXkywDVoacclSMGwBg6cu34LXVnnvsJuTrTV6X1cT2sj60k8IDKAwgAAG4IAgJhoq52ReaVMtOkr3xBwQ8fYv1TSsBAEAKAo7TPzui9DZ7zlAuuMtuQft33+xA1GO2TnBFRSxWG4wUVfS0V6qpBEZ6p+oIqfLaWnpO/Zxy4KRRwzGk9pxMpRm68XOLcFy6WeWIb7brZZPFvDEnKwO21tbll4Q7pA7Py2dqVKijHMgZWtrUrVdZuFt6FyIYox2TCAIAgCAIAgJhor52ReaVMtOkr2X+CHiX6ppWAgCAFAUdpn53Rehs95ygXXGW3IP277/YgainbMoDCAIAgCAIAgCAIeEw0V87IvNKmWnSV/L/BDxL9U0rAQBAEBSWmaGU4ohm5N/Jmka0P1Tq56ztmfFQbmMnPYi0ZErU4W7UpJbSAaruB7lH0cuR2dZoddeaGq7ge5NHLkNZoddeaGq7ge5NHLkNZoddeaGq7ge5NHLkNZoddeaGq7ge5NHLkNZo9deaGq7ge5NHLkNZo9deaGq7ge5NHLkNao9deY1XcD3Jo5chrVHrrzGq7ge5NHLkNZo9deZnVdwKaOXIazR668yX6KwRiyHMH7JUq1i1jicHLtWnOEMxp7+kvxTCuBAEAQGlX26jrw1tbTsmDdwcNyA0/FiydW0/qoB4sWTq2n9VAPFiydW0/qoB4sWTq2n9VAPFiydW0/qoB4sWTq2n9VAPFiydW0/qoB4sWTq2n9VAPFiydW0/qoB4sWTq2n9VAe9HZLZRTialooopBuc0bUB0kB/9k=">
              <a:extLst>
                <a:ext uri="{FF2B5EF4-FFF2-40B4-BE49-F238E27FC236}">
                  <a16:creationId xmlns:a16="http://schemas.microsoft.com/office/drawing/2014/main" id="{E89E257F-A40B-E84A-889A-D783630F1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234" y="2849587"/>
              <a:ext cx="452885" cy="4528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9657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38FF-8E07-4C26-99F0-13F6E7B078D5}"/>
              </a:ext>
            </a:extLst>
          </p:cNvPr>
          <p:cNvSpPr>
            <a:spLocks noGrp="1"/>
          </p:cNvSpPr>
          <p:nvPr>
            <p:ph type="title"/>
          </p:nvPr>
        </p:nvSpPr>
        <p:spPr>
          <a:xfrm>
            <a:off x="353145" y="229492"/>
            <a:ext cx="7192507" cy="579957"/>
          </a:xfrm>
        </p:spPr>
        <p:txBody>
          <a:bodyPr/>
          <a:lstStyle/>
          <a:p>
            <a:r>
              <a:rPr lang="en-US" sz="1642" dirty="0">
                <a:solidFill>
                  <a:srgbClr val="376092"/>
                </a:solidFill>
                <a:latin typeface="Trebuchet MS" panose="020B0603020202020204" pitchFamily="34" charset="0"/>
                <a:ea typeface="ヒラギノ角ゴ Pro W3"/>
                <a:cs typeface="Arial" panose="020B0604020202020204" pitchFamily="34" charset="0"/>
              </a:rPr>
              <a:t>HOL Parts</a:t>
            </a:r>
          </a:p>
        </p:txBody>
      </p:sp>
      <p:sp>
        <p:nvSpPr>
          <p:cNvPr id="3" name="文本框 2">
            <a:extLst>
              <a:ext uri="{FF2B5EF4-FFF2-40B4-BE49-F238E27FC236}">
                <a16:creationId xmlns:a16="http://schemas.microsoft.com/office/drawing/2014/main" id="{37EE18D7-2782-43A9-295D-13DA13FFEA44}"/>
              </a:ext>
            </a:extLst>
          </p:cNvPr>
          <p:cNvSpPr txBox="1"/>
          <p:nvPr/>
        </p:nvSpPr>
        <p:spPr>
          <a:xfrm>
            <a:off x="2466901" y="281863"/>
            <a:ext cx="2113725" cy="3579601"/>
          </a:xfrm>
          <a:prstGeom prst="rect">
            <a:avLst/>
          </a:prstGeom>
          <a:noFill/>
        </p:spPr>
        <p:txBody>
          <a:bodyPr wrap="square" lIns="83391" tIns="83391" rIns="83391" bIns="83391" rtlCol="0" anchor="t">
            <a:spAutoFit/>
          </a:bodyPr>
          <a:lstStyle/>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1. SQL Data Insights overview</a:t>
            </a:r>
          </a:p>
          <a:p>
            <a:pPr defTabSz="625616" eaLnBrk="1" fontAlgn="auto" hangingPunct="1">
              <a:spcBef>
                <a:spcPts val="1003"/>
              </a:spcBef>
              <a:spcAft>
                <a:spcPts val="0"/>
              </a:spcAft>
              <a:defRPr/>
            </a:pPr>
            <a:r>
              <a:rPr kumimoji="1" lang="en-US" altLang="zh-CN" sz="1000" dirty="0">
                <a:solidFill>
                  <a:srgbClr val="000000"/>
                </a:solidFill>
                <a:latin typeface="IBM Plex Sans Light"/>
                <a:ea typeface="IBM Plex Sans" charset="0"/>
                <a:cs typeface="IBM Plex Sans" charset="0"/>
              </a:rPr>
              <a:t>AI Semantic Built-In Functions</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AI_SIMILARITY</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AI_SEMANTIC_CLUSTER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AI_ANALOGY	</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2. LAB Exercises Preparation</a:t>
            </a: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3. Accessing SQL Data Insights UI</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Connecting to your database</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Enable AI </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Monitor object training</a:t>
            </a:r>
          </a:p>
          <a:p>
            <a:pPr marL="171450" indent="-171450" defTabSz="625616" eaLnBrk="1" fontAlgn="auto" hangingPunct="1">
              <a:spcBef>
                <a:spcPts val="1003"/>
              </a:spcBef>
              <a:spcAft>
                <a:spcPts val="0"/>
              </a:spcAft>
              <a:buFont typeface="Courier New" panose="02070309020205020404" pitchFamily="49" charset="0"/>
              <a:buChar char="o"/>
              <a:defRPr/>
            </a:pPr>
            <a:r>
              <a:rPr kumimoji="1" lang="en-US" altLang="zh-CN" sz="1000" dirty="0">
                <a:solidFill>
                  <a:srgbClr val="000000"/>
                </a:solidFill>
                <a:latin typeface="IBM Plex Sans Light"/>
                <a:ea typeface="IBM Plex Sans" charset="0"/>
                <a:cs typeface="IBM Plex Sans" charset="0"/>
              </a:rPr>
              <a:t>Review training results and interpretability	</a:t>
            </a:r>
            <a:endParaRPr kumimoji="1" lang="en-US" altLang="zh-CN" sz="1000" b="1" dirty="0">
              <a:solidFill>
                <a:srgbClr val="000000"/>
              </a:solidFill>
              <a:latin typeface="IBM Plex Sans Light"/>
              <a:ea typeface="IBM Plex Sans" charset="0"/>
              <a:cs typeface="IBM Plex Sans" charset="0"/>
            </a:endParaRPr>
          </a:p>
          <a:p>
            <a:pPr defTabSz="625616" eaLnBrk="1" fontAlgn="auto" hangingPunct="1">
              <a:spcBef>
                <a:spcPts val="1003"/>
              </a:spcBef>
              <a:spcAft>
                <a:spcPts val="0"/>
              </a:spcAft>
              <a:defRPr/>
            </a:pPr>
            <a:r>
              <a:rPr kumimoji="1" lang="en-US" altLang="zh-CN" sz="1000" b="1" dirty="0">
                <a:solidFill>
                  <a:srgbClr val="000000"/>
                </a:solidFill>
                <a:latin typeface="IBM Plex Sans Light"/>
                <a:ea typeface="IBM Plex Sans" charset="0"/>
                <a:cs typeface="IBM Plex Sans" charset="0"/>
              </a:rPr>
              <a:t>5. Run Semantics queries	</a:t>
            </a:r>
          </a:p>
        </p:txBody>
      </p:sp>
      <p:sp>
        <p:nvSpPr>
          <p:cNvPr id="6" name="矩形 5">
            <a:extLst>
              <a:ext uri="{FF2B5EF4-FFF2-40B4-BE49-F238E27FC236}">
                <a16:creationId xmlns:a16="http://schemas.microsoft.com/office/drawing/2014/main" id="{D766789E-9DFC-3350-B45C-05B37CDE3195}"/>
              </a:ext>
            </a:extLst>
          </p:cNvPr>
          <p:cNvSpPr/>
          <p:nvPr/>
        </p:nvSpPr>
        <p:spPr>
          <a:xfrm>
            <a:off x="338501" y="750700"/>
            <a:ext cx="1892215" cy="681918"/>
          </a:xfrm>
          <a:prstGeom prst="rect">
            <a:avLst/>
          </a:prstGeom>
        </p:spPr>
        <p:txBody>
          <a:bodyPr wrap="square">
            <a:spAutoFit/>
          </a:bodyPr>
          <a:lstStyle/>
          <a:p>
            <a:pPr defTabSz="625616" eaLnBrk="1" fontAlgn="auto" hangingPunct="1">
              <a:spcBef>
                <a:spcPts val="0"/>
              </a:spcBef>
              <a:spcAft>
                <a:spcPts val="0"/>
              </a:spcAft>
            </a:pPr>
            <a:r>
              <a:rPr lang="en-US" sz="1277" dirty="0">
                <a:solidFill>
                  <a:srgbClr val="000000"/>
                </a:solidFill>
                <a:latin typeface="IBM Plex Sans Light"/>
              </a:rPr>
              <a:t>Uncover insights based on hidden relationships in Db2 data with AI</a:t>
            </a:r>
            <a:endParaRPr lang="en-US" altLang="zh-CN" sz="1277" b="1" dirty="0">
              <a:solidFill>
                <a:srgbClr val="000000"/>
              </a:solidFill>
              <a:latin typeface="IBM Plex Sans Light"/>
            </a:endParaRPr>
          </a:p>
        </p:txBody>
      </p:sp>
      <p:pic>
        <p:nvPicPr>
          <p:cNvPr id="10" name="Picture 9" descr="A picture containing chart&#10;&#10;Description automatically generated">
            <a:extLst>
              <a:ext uri="{FF2B5EF4-FFF2-40B4-BE49-F238E27FC236}">
                <a16:creationId xmlns:a16="http://schemas.microsoft.com/office/drawing/2014/main" id="{F561054E-850C-8B05-2835-752892200A2B}"/>
              </a:ext>
            </a:extLst>
          </p:cNvPr>
          <p:cNvPicPr>
            <a:picLocks noChangeAspect="1"/>
          </p:cNvPicPr>
          <p:nvPr/>
        </p:nvPicPr>
        <p:blipFill>
          <a:blip r:embed="rId2"/>
          <a:stretch>
            <a:fillRect/>
          </a:stretch>
        </p:blipFill>
        <p:spPr>
          <a:xfrm>
            <a:off x="4617074" y="1366573"/>
            <a:ext cx="3557458" cy="1451400"/>
          </a:xfrm>
          <a:prstGeom prst="rect">
            <a:avLst/>
          </a:prstGeom>
          <a:ln>
            <a:solidFill>
              <a:schemeClr val="tx1">
                <a:lumMod val="50000"/>
                <a:lumOff val="50000"/>
              </a:schemeClr>
            </a:solidFill>
          </a:ln>
        </p:spPr>
      </p:pic>
      <p:pic>
        <p:nvPicPr>
          <p:cNvPr id="11" name="Picture 10" descr="Graphical user interface, application, table&#10;&#10;Description automatically generated with medium confidence">
            <a:extLst>
              <a:ext uri="{FF2B5EF4-FFF2-40B4-BE49-F238E27FC236}">
                <a16:creationId xmlns:a16="http://schemas.microsoft.com/office/drawing/2014/main" id="{82032139-B1A4-A5B6-0EF3-BD9E9C2CCBF5}"/>
              </a:ext>
            </a:extLst>
          </p:cNvPr>
          <p:cNvPicPr>
            <a:picLocks noChangeAspect="1"/>
          </p:cNvPicPr>
          <p:nvPr/>
        </p:nvPicPr>
        <p:blipFill rotWithShape="1">
          <a:blip r:embed="rId3"/>
          <a:srcRect t="14839"/>
          <a:stretch/>
        </p:blipFill>
        <p:spPr bwMode="auto">
          <a:xfrm>
            <a:off x="4617311" y="299597"/>
            <a:ext cx="3557458" cy="996872"/>
          </a:xfrm>
          <a:prstGeom prst="rect">
            <a:avLst/>
          </a:prstGeom>
          <a:ln>
            <a:solidFill>
              <a:schemeClr val="tx1">
                <a:lumMod val="50000"/>
                <a:lumOff val="50000"/>
              </a:schemeClr>
            </a:solidFill>
          </a:ln>
          <a:extLst>
            <a:ext uri="{53640926-AAD7-44D8-BBD7-CCE9431645EC}">
              <a14:shadowObscured xmlns:a14="http://schemas.microsoft.com/office/drawing/2010/main"/>
            </a:ext>
          </a:extLst>
        </p:spPr>
      </p:pic>
      <p:pic>
        <p:nvPicPr>
          <p:cNvPr id="12" name="Picture 11" descr="Graphical user interface, text, application&#10;&#10;Description automatically generated">
            <a:extLst>
              <a:ext uri="{FF2B5EF4-FFF2-40B4-BE49-F238E27FC236}">
                <a16:creationId xmlns:a16="http://schemas.microsoft.com/office/drawing/2014/main" id="{E0EDD66D-07B7-F747-8AEB-E20ADA643779}"/>
              </a:ext>
            </a:extLst>
          </p:cNvPr>
          <p:cNvPicPr>
            <a:picLocks noChangeAspect="1"/>
          </p:cNvPicPr>
          <p:nvPr/>
        </p:nvPicPr>
        <p:blipFill>
          <a:blip r:embed="rId4"/>
          <a:stretch>
            <a:fillRect/>
          </a:stretch>
        </p:blipFill>
        <p:spPr>
          <a:xfrm>
            <a:off x="4619206" y="2888078"/>
            <a:ext cx="3555326" cy="176171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2512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C1D2-7E49-DB81-4DAA-A30A96E86F2D}"/>
              </a:ext>
            </a:extLst>
          </p:cNvPr>
          <p:cNvSpPr>
            <a:spLocks noGrp="1"/>
          </p:cNvSpPr>
          <p:nvPr>
            <p:ph type="title"/>
          </p:nvPr>
        </p:nvSpPr>
        <p:spPr>
          <a:xfrm>
            <a:off x="573315" y="0"/>
            <a:ext cx="7192507" cy="579957"/>
          </a:xfrm>
        </p:spPr>
        <p:txBody>
          <a:bodyPr/>
          <a:lstStyle/>
          <a:p>
            <a:r>
              <a:rPr lang="en-FR" sz="1642" dirty="0">
                <a:solidFill>
                  <a:srgbClr val="376092"/>
                </a:solidFill>
                <a:latin typeface="Trebuchet MS" panose="020B0603020202020204" pitchFamily="34" charset="0"/>
                <a:cs typeface="Arial" panose="020B0604020202020204" pitchFamily="34" charset="0"/>
              </a:rPr>
              <a:t>For your readings, </a:t>
            </a:r>
          </a:p>
        </p:txBody>
      </p:sp>
      <p:sp>
        <p:nvSpPr>
          <p:cNvPr id="3" name="Content Placeholder 2">
            <a:extLst>
              <a:ext uri="{FF2B5EF4-FFF2-40B4-BE49-F238E27FC236}">
                <a16:creationId xmlns:a16="http://schemas.microsoft.com/office/drawing/2014/main" id="{06A03DE7-1C5F-E6F6-03FD-3F9C83E98B08}"/>
              </a:ext>
            </a:extLst>
          </p:cNvPr>
          <p:cNvSpPr>
            <a:spLocks noGrp="1"/>
          </p:cNvSpPr>
          <p:nvPr>
            <p:ph idx="1"/>
          </p:nvPr>
        </p:nvSpPr>
        <p:spPr>
          <a:xfrm>
            <a:off x="573316" y="2007760"/>
            <a:ext cx="7052638" cy="2902816"/>
          </a:xfrm>
        </p:spPr>
        <p:txBody>
          <a:bodyPr>
            <a:normAutofit/>
          </a:bodyPr>
          <a:lstStyle/>
          <a:p>
            <a:pPr marL="0" indent="0">
              <a:buNone/>
            </a:pPr>
            <a:r>
              <a:rPr lang="en-GB" sz="1000" dirty="0">
                <a:hlinkClick r:id="rId2"/>
              </a:rPr>
              <a:t>https://community.ibm.com/community/user/datamanagement/blogs/catherine-wu/2023/10/13/what-is-sql-data-insights-and-why-you-should-know?CommunityKey=621c2a2a-01f9-4b57-992f-36ed7432e3bb</a:t>
            </a: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endParaRPr lang="en-GB" sz="1000" dirty="0"/>
          </a:p>
          <a:p>
            <a:pPr marL="0" indent="0">
              <a:buNone/>
            </a:pPr>
            <a:r>
              <a:rPr lang="en-GB" sz="1000" dirty="0">
                <a:hlinkClick r:id="rId3"/>
              </a:rPr>
              <a:t>https://</a:t>
            </a:r>
            <a:r>
              <a:rPr lang="en-GB" sz="1000" dirty="0" err="1">
                <a:hlinkClick r:id="rId3"/>
              </a:rPr>
              <a:t>community.ibm.com</a:t>
            </a:r>
            <a:r>
              <a:rPr lang="en-GB" sz="1000" dirty="0">
                <a:hlinkClick r:id="rId3"/>
              </a:rPr>
              <a:t>/community/user/</a:t>
            </a:r>
            <a:r>
              <a:rPr lang="en-GB" sz="1000" dirty="0" err="1">
                <a:hlinkClick r:id="rId3"/>
              </a:rPr>
              <a:t>datamanagement</a:t>
            </a:r>
            <a:r>
              <a:rPr lang="en-GB" sz="1000" dirty="0">
                <a:hlinkClick r:id="rId3"/>
              </a:rPr>
              <a:t>/</a:t>
            </a:r>
            <a:r>
              <a:rPr lang="en-GB" sz="1000" dirty="0" err="1">
                <a:hlinkClick r:id="rId3"/>
              </a:rPr>
              <a:t>viewdocument</a:t>
            </a:r>
            <a:r>
              <a:rPr lang="en-GB" sz="1000" dirty="0">
                <a:hlinkClick r:id="rId3"/>
              </a:rPr>
              <a:t>/</a:t>
            </a:r>
            <a:r>
              <a:rPr lang="en-GB" sz="1000" dirty="0" err="1">
                <a:hlinkClick r:id="rId3"/>
              </a:rPr>
              <a:t>unraveling-patterns-and-relationshi?CommunityKey</a:t>
            </a:r>
            <a:r>
              <a:rPr lang="en-GB" sz="1000" dirty="0">
                <a:hlinkClick r:id="rId3"/>
              </a:rPr>
              <a:t>=621c2a2a-01f9-4b57-992f-36ed7432e3bb</a:t>
            </a:r>
            <a:endParaRPr lang="en-FR" sz="1000" dirty="0"/>
          </a:p>
        </p:txBody>
      </p:sp>
      <p:pic>
        <p:nvPicPr>
          <p:cNvPr id="4" name="Picture 3">
            <a:extLst>
              <a:ext uri="{FF2B5EF4-FFF2-40B4-BE49-F238E27FC236}">
                <a16:creationId xmlns:a16="http://schemas.microsoft.com/office/drawing/2014/main" id="{8E1B8025-2E09-1DA6-9939-E5B777B667DD}"/>
              </a:ext>
            </a:extLst>
          </p:cNvPr>
          <p:cNvPicPr>
            <a:picLocks noChangeAspect="1"/>
          </p:cNvPicPr>
          <p:nvPr/>
        </p:nvPicPr>
        <p:blipFill>
          <a:blip r:embed="rId4"/>
          <a:stretch>
            <a:fillRect/>
          </a:stretch>
        </p:blipFill>
        <p:spPr>
          <a:xfrm>
            <a:off x="641177" y="329307"/>
            <a:ext cx="5472608" cy="1678453"/>
          </a:xfrm>
          <a:prstGeom prst="rect">
            <a:avLst/>
          </a:prstGeom>
        </p:spPr>
      </p:pic>
      <p:pic>
        <p:nvPicPr>
          <p:cNvPr id="5" name="Picture 4">
            <a:extLst>
              <a:ext uri="{FF2B5EF4-FFF2-40B4-BE49-F238E27FC236}">
                <a16:creationId xmlns:a16="http://schemas.microsoft.com/office/drawing/2014/main" id="{85BCD5EC-515D-D16D-AB51-A2342386ABB7}"/>
              </a:ext>
            </a:extLst>
          </p:cNvPr>
          <p:cNvPicPr>
            <a:picLocks noChangeAspect="1"/>
          </p:cNvPicPr>
          <p:nvPr/>
        </p:nvPicPr>
        <p:blipFill>
          <a:blip r:embed="rId5"/>
          <a:stretch>
            <a:fillRect/>
          </a:stretch>
        </p:blipFill>
        <p:spPr>
          <a:xfrm>
            <a:off x="641177" y="2355465"/>
            <a:ext cx="4680520" cy="1801029"/>
          </a:xfrm>
          <a:prstGeom prst="rect">
            <a:avLst/>
          </a:prstGeom>
        </p:spPr>
      </p:pic>
    </p:spTree>
    <p:extLst>
      <p:ext uri="{BB962C8B-B14F-4D97-AF65-F5344CB8AC3E}">
        <p14:creationId xmlns:p14="http://schemas.microsoft.com/office/powerpoint/2010/main" val="419522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AAFE1605-9687-BFCA-7252-3304E8C3C442}"/>
              </a:ext>
            </a:extLst>
          </p:cNvPr>
          <p:cNvPicPr>
            <a:picLocks noChangeAspect="1"/>
          </p:cNvPicPr>
          <p:nvPr/>
        </p:nvPicPr>
        <p:blipFill rotWithShape="1">
          <a:blip r:embed="rId3">
            <a:extLst>
              <a:ext uri="{28A0092B-C50C-407E-A947-70E740481C1C}">
                <a14:useLocalDpi xmlns:a14="http://schemas.microsoft.com/office/drawing/2010/main" val="0"/>
              </a:ext>
            </a:extLst>
          </a:blip>
          <a:srcRect r="-1206" b="43547"/>
          <a:stretch/>
        </p:blipFill>
        <p:spPr>
          <a:xfrm>
            <a:off x="925476" y="1510148"/>
            <a:ext cx="2538366" cy="936806"/>
          </a:xfrm>
          <a:prstGeom prst="rect">
            <a:avLst/>
          </a:prstGeom>
        </p:spPr>
      </p:pic>
      <p:sp>
        <p:nvSpPr>
          <p:cNvPr id="13" name="TextBox 12">
            <a:extLst>
              <a:ext uri="{FF2B5EF4-FFF2-40B4-BE49-F238E27FC236}">
                <a16:creationId xmlns:a16="http://schemas.microsoft.com/office/drawing/2014/main" id="{5B89B8D2-35F8-86D4-6049-1B07C52B2D13}"/>
              </a:ext>
            </a:extLst>
          </p:cNvPr>
          <p:cNvSpPr txBox="1"/>
          <p:nvPr/>
        </p:nvSpPr>
        <p:spPr>
          <a:xfrm>
            <a:off x="1059296" y="2529110"/>
            <a:ext cx="2404545" cy="281744"/>
          </a:xfrm>
          <a:prstGeom prst="rect">
            <a:avLst/>
          </a:prstGeom>
          <a:noFill/>
        </p:spPr>
        <p:txBody>
          <a:bodyPr wrap="square" rtlCol="0">
            <a:spAutoFit/>
          </a:bodyPr>
          <a:lstStyle/>
          <a:p>
            <a:pPr defTabSz="625450" eaLnBrk="1" fontAlgn="auto" hangingPunct="1">
              <a:spcBef>
                <a:spcPts val="0"/>
              </a:spcBef>
              <a:spcAft>
                <a:spcPts val="0"/>
              </a:spcAft>
            </a:pPr>
            <a:r>
              <a:rPr lang="nl-BE" sz="1231" dirty="0">
                <a:solidFill>
                  <a:srgbClr val="5B9BD5">
                    <a:lumMod val="40000"/>
                    <a:lumOff val="60000"/>
                  </a:srgbClr>
                </a:solidFill>
                <a:latin typeface="Calibri" panose="020F0502020204030204"/>
              </a:rPr>
              <a:t>2023 </a:t>
            </a:r>
            <a:r>
              <a:rPr lang="nl-BE" sz="1231" dirty="0">
                <a:solidFill>
                  <a:srgbClr val="5B9BD5">
                    <a:lumMod val="40000"/>
                    <a:lumOff val="60000"/>
                  </a:srgbClr>
                </a:solidFill>
                <a:latin typeface="Abadi Extra Light" panose="020B0604020202020204" pitchFamily="34" charset="0"/>
              </a:rPr>
              <a:t>EMEA</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panose="020B0604020104020204" pitchFamily="34" charset="0"/>
              </a:rPr>
              <a:t>Db2</a:t>
            </a:r>
            <a:r>
              <a:rPr lang="nl-BE" sz="1231" dirty="0">
                <a:solidFill>
                  <a:srgbClr val="5B9BD5">
                    <a:lumMod val="40000"/>
                    <a:lumOff val="60000"/>
                  </a:srgbClr>
                </a:solidFill>
                <a:latin typeface="Calibri" panose="020F0502020204030204"/>
              </a:rPr>
              <a:t> </a:t>
            </a:r>
            <a:r>
              <a:rPr lang="nl-BE" sz="1231" dirty="0">
                <a:solidFill>
                  <a:srgbClr val="5B9BD5">
                    <a:lumMod val="40000"/>
                    <a:lumOff val="60000"/>
                  </a:srgbClr>
                </a:solidFill>
                <a:latin typeface="Abadi Extra Light" panose="020B0204020104020204" pitchFamily="34" charset="0"/>
              </a:rPr>
              <a:t>Tech Conference</a:t>
            </a:r>
          </a:p>
        </p:txBody>
      </p:sp>
      <p:sp>
        <p:nvSpPr>
          <p:cNvPr id="5" name="TextBox 4">
            <a:extLst>
              <a:ext uri="{FF2B5EF4-FFF2-40B4-BE49-F238E27FC236}">
                <a16:creationId xmlns:a16="http://schemas.microsoft.com/office/drawing/2014/main" id="{EEDCB550-D121-0D1D-757C-9A1C4BAA8270}"/>
              </a:ext>
            </a:extLst>
          </p:cNvPr>
          <p:cNvSpPr txBox="1"/>
          <p:nvPr/>
        </p:nvSpPr>
        <p:spPr>
          <a:xfrm>
            <a:off x="109643" y="545331"/>
            <a:ext cx="4170032" cy="429220"/>
          </a:xfrm>
          <a:prstGeom prst="rect">
            <a:avLst/>
          </a:prstGeom>
          <a:noFill/>
        </p:spPr>
        <p:txBody>
          <a:bodyPr wrap="square">
            <a:spAutoFit/>
          </a:bodyPr>
          <a:lstStyle/>
          <a:p>
            <a:r>
              <a:rPr kumimoji="0" lang="en-US" sz="2189"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FR" dirty="0"/>
          </a:p>
        </p:txBody>
      </p:sp>
      <p:sp>
        <p:nvSpPr>
          <p:cNvPr id="7" name="TextBox 6">
            <a:extLst>
              <a:ext uri="{FF2B5EF4-FFF2-40B4-BE49-F238E27FC236}">
                <a16:creationId xmlns:a16="http://schemas.microsoft.com/office/drawing/2014/main" id="{4C63AD19-CBD4-17DE-8101-38679B653ECE}"/>
              </a:ext>
            </a:extLst>
          </p:cNvPr>
          <p:cNvSpPr txBox="1"/>
          <p:nvPr/>
        </p:nvSpPr>
        <p:spPr>
          <a:xfrm>
            <a:off x="3953545" y="1373749"/>
            <a:ext cx="4170032" cy="830997"/>
          </a:xfrm>
          <a:prstGeom prst="rect">
            <a:avLst/>
          </a:prstGeom>
          <a:noFill/>
        </p:spPr>
        <p:txBody>
          <a:bodyPr wrap="square">
            <a:spAutoFit/>
          </a:bodyPr>
          <a:lstStyle/>
          <a:p>
            <a:r>
              <a:rPr lang="en-US" dirty="0"/>
              <a:t>Guillaume </a:t>
            </a:r>
            <a:r>
              <a:rPr lang="en-US" dirty="0" err="1"/>
              <a:t>Arnould</a:t>
            </a:r>
            <a:r>
              <a:rPr lang="en-US" dirty="0"/>
              <a:t> / </a:t>
            </a:r>
          </a:p>
          <a:p>
            <a:r>
              <a:rPr lang="en-US" dirty="0"/>
              <a:t>Akiko </a:t>
            </a:r>
            <a:r>
              <a:rPr lang="en-US" dirty="0" err="1"/>
              <a:t>Hoshikawa</a:t>
            </a:r>
            <a:r>
              <a:rPr lang="en-US" dirty="0"/>
              <a:t> /</a:t>
            </a:r>
          </a:p>
          <a:p>
            <a:r>
              <a:rPr lang="en-US" dirty="0"/>
              <a:t>Jae Lee </a:t>
            </a:r>
          </a:p>
          <a:p>
            <a:r>
              <a:rPr lang="en-US" dirty="0"/>
              <a:t> </a:t>
            </a:r>
          </a:p>
        </p:txBody>
      </p:sp>
      <p:sp>
        <p:nvSpPr>
          <p:cNvPr id="9" name="TextBox 8">
            <a:extLst>
              <a:ext uri="{FF2B5EF4-FFF2-40B4-BE49-F238E27FC236}">
                <a16:creationId xmlns:a16="http://schemas.microsoft.com/office/drawing/2014/main" id="{298FC282-4981-72C2-9708-9874DC96C361}"/>
              </a:ext>
            </a:extLst>
          </p:cNvPr>
          <p:cNvSpPr txBox="1"/>
          <p:nvPr/>
        </p:nvSpPr>
        <p:spPr>
          <a:xfrm>
            <a:off x="3953545" y="3065611"/>
            <a:ext cx="4170032" cy="830997"/>
          </a:xfrm>
          <a:prstGeom prst="rect">
            <a:avLst/>
          </a:prstGeom>
          <a:noFill/>
        </p:spPr>
        <p:txBody>
          <a:bodyPr wrap="square">
            <a:spAutoFit/>
          </a:bodyPr>
          <a:lstStyle/>
          <a:p>
            <a:pPr defTabSz="625616"/>
            <a:r>
              <a:rPr lang="en-GB" dirty="0"/>
              <a:t>Please complete the </a:t>
            </a:r>
            <a:br>
              <a:rPr lang="en-GB" dirty="0"/>
            </a:br>
            <a:r>
              <a:rPr lang="en-GB" dirty="0"/>
              <a:t>session evaluation!</a:t>
            </a:r>
          </a:p>
          <a:p>
            <a:pPr defTabSz="625616"/>
            <a:endParaRPr lang="en-GB" dirty="0"/>
          </a:p>
          <a:p>
            <a:pPr defTabSz="625616"/>
            <a:r>
              <a:rPr lang="en-GB" dirty="0"/>
              <a:t>Session: H05 </a:t>
            </a:r>
          </a:p>
        </p:txBody>
      </p:sp>
      <p:pic>
        <p:nvPicPr>
          <p:cNvPr id="10" name="Picture 9">
            <a:extLst>
              <a:ext uri="{FF2B5EF4-FFF2-40B4-BE49-F238E27FC236}">
                <a16:creationId xmlns:a16="http://schemas.microsoft.com/office/drawing/2014/main" id="{95276877-C8F0-30A8-3B87-967FF042419C}"/>
              </a:ext>
            </a:extLst>
          </p:cNvPr>
          <p:cNvPicPr>
            <a:picLocks noChangeAspect="1"/>
          </p:cNvPicPr>
          <p:nvPr/>
        </p:nvPicPr>
        <p:blipFill>
          <a:blip r:embed="rId4"/>
          <a:stretch>
            <a:fillRect/>
          </a:stretch>
        </p:blipFill>
        <p:spPr>
          <a:xfrm rot="20886281">
            <a:off x="6111741" y="2320136"/>
            <a:ext cx="1382267" cy="2220216"/>
          </a:xfrm>
          <a:prstGeom prst="rect">
            <a:avLst/>
          </a:prstGeom>
        </p:spPr>
      </p:pic>
    </p:spTree>
    <p:extLst>
      <p:ext uri="{BB962C8B-B14F-4D97-AF65-F5344CB8AC3E}">
        <p14:creationId xmlns:p14="http://schemas.microsoft.com/office/powerpoint/2010/main" val="37648361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CLASSAUTHORTEMPNAME" val="Class Author Standard"/>
  <p:tag name="CLASSAUTHORTEMPVER" val="9.0"/>
</p:tagLst>
</file>

<file path=ppt/theme/theme1.xml><?xml version="1.0" encoding="utf-8"?>
<a:theme xmlns:a="http://schemas.openxmlformats.org/drawingml/2006/main" name="Customer Insight for Banking on IBM z ">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3.xml><?xml version="1.0" encoding="utf-8"?>
<a:theme xmlns:a="http://schemas.openxmlformats.org/drawingml/2006/main" name="Db2Theme2">
  <a:themeElements>
    <a:clrScheme name="Custom 49">
      <a:dk1>
        <a:srgbClr val="000000"/>
      </a:dk1>
      <a:lt1>
        <a:srgbClr val="000000"/>
      </a:lt1>
      <a:dk2>
        <a:srgbClr val="F3F3F3"/>
      </a:dk2>
      <a:lt2>
        <a:srgbClr val="FFFFFF"/>
      </a:lt2>
      <a:accent1>
        <a:srgbClr val="8C8C8C"/>
      </a:accent1>
      <a:accent2>
        <a:srgbClr val="0062FF"/>
      </a:accent2>
      <a:accent3>
        <a:srgbClr val="20D5D2"/>
      </a:accent3>
      <a:accent4>
        <a:srgbClr val="8F8B8B"/>
      </a:accent4>
      <a:accent5>
        <a:srgbClr val="6E32C9"/>
      </a:accent5>
      <a:accent6>
        <a:srgbClr val="D12765"/>
      </a:accent6>
      <a:hlink>
        <a:srgbClr val="0062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Db2Theme2" id="{4C9244ED-B084-0D45-8CCE-0B132A33F90A}" vid="{591051B3-BE02-E146-8303-CED924F7D31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EA_Template_Light.potx" id="{56CE282B-9732-49A0-AE7E-2CF6660CAF62}" vid="{5D0DC943-9318-445C-9330-ECD3176319D1}"/>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10874</TotalTime>
  <Words>1296</Words>
  <Application>Microsoft Macintosh PowerPoint</Application>
  <PresentationFormat>Custom</PresentationFormat>
  <Paragraphs>183</Paragraphs>
  <Slides>9</Slides>
  <Notes>1</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9</vt:i4>
      </vt:variant>
    </vt:vector>
  </HeadingPairs>
  <TitlesOfParts>
    <vt:vector size="33" baseType="lpstr">
      <vt:lpstr>Abadi</vt:lpstr>
      <vt:lpstr>Abadi Extra Light</vt:lpstr>
      <vt:lpstr>Arial</vt:lpstr>
      <vt:lpstr>Calibri</vt:lpstr>
      <vt:lpstr>Courier New</vt:lpstr>
      <vt:lpstr>Georgia</vt:lpstr>
      <vt:lpstr>HelvNeue Bold for IBM</vt:lpstr>
      <vt:lpstr>HelvNeue for IBM</vt:lpstr>
      <vt:lpstr>HelvNeue for IBM Light</vt:lpstr>
      <vt:lpstr>HelvNeue for IBM Medium</vt:lpstr>
      <vt:lpstr>HelvNeue Light for IBM</vt:lpstr>
      <vt:lpstr>IBM Plex Sans</vt:lpstr>
      <vt:lpstr>IBM Plex Sans Light</vt:lpstr>
      <vt:lpstr>Lubalin for IBM Book</vt:lpstr>
      <vt:lpstr>Lucida Grande</vt:lpstr>
      <vt:lpstr>System Font Regular</vt:lpstr>
      <vt:lpstr>Trebuchet MS</vt:lpstr>
      <vt:lpstr>Wingdings</vt:lpstr>
      <vt:lpstr>Customer Insight for Banking on IBM z </vt:lpstr>
      <vt:lpstr>IBM 2019 Master template (white background)</vt:lpstr>
      <vt:lpstr>Db2Theme2</vt:lpstr>
      <vt:lpstr>wht_background_2017</vt:lpstr>
      <vt:lpstr>1_IBM Brand Template 2022</vt:lpstr>
      <vt:lpstr>Office</vt:lpstr>
      <vt:lpstr>Milano Workshop November 27th, 2023</vt:lpstr>
      <vt:lpstr>Notices and disclaimers</vt:lpstr>
      <vt:lpstr>Agenda</vt:lpstr>
      <vt:lpstr>Hands-On-Lab Architecture</vt:lpstr>
      <vt:lpstr>Hands-on Lab materials</vt:lpstr>
      <vt:lpstr>Hands-On-Lab Workbook &amp; Credentials provided by Instructors</vt:lpstr>
      <vt:lpstr>HOL Parts</vt:lpstr>
      <vt:lpstr>For your readings, </vt:lpstr>
      <vt:lpstr>PowerPoint Presentation</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dc:creator>
  <cp:lastModifiedBy>Guillaume Arnould</cp:lastModifiedBy>
  <cp:revision>53</cp:revision>
  <dcterms:created xsi:type="dcterms:W3CDTF">2014-01-28T22:08:14Z</dcterms:created>
  <dcterms:modified xsi:type="dcterms:W3CDTF">2023-11-23T17:13:41Z</dcterms:modified>
</cp:coreProperties>
</file>